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64" r:id="rId2"/>
    <p:sldId id="280" r:id="rId3"/>
    <p:sldId id="279" r:id="rId4"/>
    <p:sldId id="278" r:id="rId5"/>
    <p:sldId id="257" r:id="rId6"/>
    <p:sldId id="258" r:id="rId7"/>
    <p:sldId id="259" r:id="rId8"/>
    <p:sldId id="260" r:id="rId9"/>
    <p:sldId id="274" r:id="rId10"/>
    <p:sldId id="267" r:id="rId11"/>
    <p:sldId id="268" r:id="rId12"/>
    <p:sldId id="269" r:id="rId13"/>
    <p:sldId id="270" r:id="rId14"/>
    <p:sldId id="277" r:id="rId15"/>
    <p:sldId id="272" r:id="rId16"/>
    <p:sldId id="273" r:id="rId17"/>
    <p:sldId id="275" r:id="rId18"/>
    <p:sldId id="26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5"/>
    <a:srgbClr val="FEF9E2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99C78-88B4-46FB-B727-7855C79A37C4}" v="597" dt="2022-11-17T20:39:47.473"/>
    <p1510:client id="{52394EEF-B11B-4E15-8214-FADD2EC0402A}" v="63" dt="2023-02-07T16:03:17.227"/>
    <p1510:client id="{84032A78-346A-4CBB-B501-2B1DA80CC841}" v="43" dt="2022-11-17T16:48:04.710"/>
    <p1510:client id="{DB544776-D4BF-4324-BB5E-F9AC55CCD9F6}" v="293" dt="2022-11-17T01:24:33.178"/>
    <p1510:client id="{F613E4F6-A0CE-4F7D-AD05-84E1BAC2645E}" v="255" dt="2022-11-17T12:42:56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3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rkan Tas" userId="0a253e7b4a8ecdd5" providerId="LiveId" clId="{05E99C78-88B4-46FB-B727-7855C79A37C4}"/>
    <pc:docChg chg="undo redo custSel addSld delSld modSld modMainMaster">
      <pc:chgData name="Furkan Tas" userId="0a253e7b4a8ecdd5" providerId="LiveId" clId="{05E99C78-88B4-46FB-B727-7855C79A37C4}" dt="2022-11-17T21:08:06.253" v="1490" actId="20577"/>
      <pc:docMkLst>
        <pc:docMk/>
      </pc:docMkLst>
      <pc:sldChg chg="addSp delSp modSp mod">
        <pc:chgData name="Furkan Tas" userId="0a253e7b4a8ecdd5" providerId="LiveId" clId="{05E99C78-88B4-46FB-B727-7855C79A37C4}" dt="2022-11-17T21:08:06.253" v="1490" actId="20577"/>
        <pc:sldMkLst>
          <pc:docMk/>
          <pc:sldMk cId="3979241990" sldId="257"/>
        </pc:sldMkLst>
        <pc:spChg chg="mod">
          <ac:chgData name="Furkan Tas" userId="0a253e7b4a8ecdd5" providerId="LiveId" clId="{05E99C78-88B4-46FB-B727-7855C79A37C4}" dt="2022-11-14T18:35:00.075" v="538" actId="20577"/>
          <ac:spMkLst>
            <pc:docMk/>
            <pc:sldMk cId="3979241990" sldId="257"/>
            <ac:spMk id="4" creationId="{8945CD88-65AA-8986-C844-CC431707A1AF}"/>
          </ac:spMkLst>
        </pc:spChg>
        <pc:spChg chg="mod">
          <ac:chgData name="Furkan Tas" userId="0a253e7b4a8ecdd5" providerId="LiveId" clId="{05E99C78-88B4-46FB-B727-7855C79A37C4}" dt="2022-11-17T21:08:06.253" v="1490" actId="20577"/>
          <ac:spMkLst>
            <pc:docMk/>
            <pc:sldMk cId="3979241990" sldId="257"/>
            <ac:spMk id="6" creationId="{91852B83-CEAC-3166-FC16-B24CE350D73B}"/>
          </ac:spMkLst>
        </pc:spChg>
        <pc:spChg chg="add del mod">
          <ac:chgData name="Furkan Tas" userId="0a253e7b4a8ecdd5" providerId="LiveId" clId="{05E99C78-88B4-46FB-B727-7855C79A37C4}" dt="2022-11-14T18:18:28.692" v="349" actId="478"/>
          <ac:spMkLst>
            <pc:docMk/>
            <pc:sldMk cId="3979241990" sldId="257"/>
            <ac:spMk id="7" creationId="{289D9217-75AC-0D13-EE79-FC78E3B921F4}"/>
          </ac:spMkLst>
        </pc:spChg>
        <pc:spChg chg="add del mod">
          <ac:chgData name="Furkan Tas" userId="0a253e7b4a8ecdd5" providerId="LiveId" clId="{05E99C78-88B4-46FB-B727-7855C79A37C4}" dt="2022-11-14T18:18:37.473" v="353" actId="478"/>
          <ac:spMkLst>
            <pc:docMk/>
            <pc:sldMk cId="3979241990" sldId="257"/>
            <ac:spMk id="11" creationId="{9F7898AC-A98B-6D13-C826-2A5CBE995181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3979241990" sldId="257"/>
            <ac:spMk id="12" creationId="{2D7F92A0-CDE7-1F51-1EE1-5B237388B324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3979241990" sldId="257"/>
            <ac:spMk id="13" creationId="{ACE40B12-E6CF-543E-CBD4-E3743A30D5DC}"/>
          </ac:spMkLst>
        </pc:spChg>
        <pc:picChg chg="add mod ord">
          <ac:chgData name="Furkan Tas" userId="0a253e7b4a8ecdd5" providerId="LiveId" clId="{05E99C78-88B4-46FB-B727-7855C79A37C4}" dt="2022-11-14T18:29:48.151" v="505" actId="1035"/>
          <ac:picMkLst>
            <pc:docMk/>
            <pc:sldMk cId="3979241990" sldId="257"/>
            <ac:picMk id="3" creationId="{FC5D19C7-F3F1-565D-0F7E-E26F334A88C0}"/>
          </ac:picMkLst>
        </pc:picChg>
        <pc:picChg chg="add del">
          <ac:chgData name="Furkan Tas" userId="0a253e7b4a8ecdd5" providerId="LiveId" clId="{05E99C78-88B4-46FB-B727-7855C79A37C4}" dt="2022-11-14T18:18:33.763" v="352" actId="478"/>
          <ac:picMkLst>
            <pc:docMk/>
            <pc:sldMk cId="3979241990" sldId="257"/>
            <ac:picMk id="8" creationId="{C7EDA771-3FD7-1836-6758-E89917BD777F}"/>
          </ac:picMkLst>
        </pc:picChg>
        <pc:picChg chg="mod">
          <ac:chgData name="Furkan Tas" userId="0a253e7b4a8ecdd5" providerId="LiveId" clId="{05E99C78-88B4-46FB-B727-7855C79A37C4}" dt="2022-11-14T18:29:48.151" v="505" actId="1035"/>
          <ac:picMkLst>
            <pc:docMk/>
            <pc:sldMk cId="3979241990" sldId="257"/>
            <ac:picMk id="10" creationId="{6D623115-2101-9100-2504-1CFF73A3E7E7}"/>
          </ac:picMkLst>
        </pc:picChg>
        <pc:picChg chg="add del mod">
          <ac:chgData name="Furkan Tas" userId="0a253e7b4a8ecdd5" providerId="LiveId" clId="{05E99C78-88B4-46FB-B727-7855C79A37C4}" dt="2022-11-14T19:19:40.615" v="992" actId="478"/>
          <ac:picMkLst>
            <pc:docMk/>
            <pc:sldMk cId="3979241990" sldId="257"/>
            <ac:picMk id="15" creationId="{54309D97-3EA3-DD39-E9D5-CF7955AE7173}"/>
          </ac:picMkLst>
        </pc:picChg>
      </pc:sldChg>
      <pc:sldChg chg="addSp delSp modSp mod">
        <pc:chgData name="Furkan Tas" userId="0a253e7b4a8ecdd5" providerId="LiveId" clId="{05E99C78-88B4-46FB-B727-7855C79A37C4}" dt="2022-11-17T20:00:07.937" v="1031"/>
        <pc:sldMkLst>
          <pc:docMk/>
          <pc:sldMk cId="2396448496" sldId="258"/>
        </pc:sldMkLst>
        <pc:spChg chg="mod">
          <ac:chgData name="Furkan Tas" userId="0a253e7b4a8ecdd5" providerId="LiveId" clId="{05E99C78-88B4-46FB-B727-7855C79A37C4}" dt="2022-11-14T18:34:53.946" v="537" actId="20577"/>
          <ac:spMkLst>
            <pc:docMk/>
            <pc:sldMk cId="2396448496" sldId="258"/>
            <ac:spMk id="4" creationId="{8945CD88-65AA-8986-C844-CC431707A1AF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2396448496" sldId="258"/>
            <ac:spMk id="6" creationId="{322856DB-2911-F48F-CDC5-4CA8D4E5F88F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2396448496" sldId="258"/>
            <ac:spMk id="7" creationId="{6989C8B1-17C0-844D-288E-3ADE9F2BB9A8}"/>
          </ac:spMkLst>
        </pc:spChg>
        <pc:spChg chg="mod">
          <ac:chgData name="Furkan Tas" userId="0a253e7b4a8ecdd5" providerId="LiveId" clId="{05E99C78-88B4-46FB-B727-7855C79A37C4}" dt="2022-11-17T20:00:07.937" v="1031"/>
          <ac:spMkLst>
            <pc:docMk/>
            <pc:sldMk cId="2396448496" sldId="258"/>
            <ac:spMk id="19" creationId="{76AF3D65-6912-4D48-5702-A632784E1748}"/>
          </ac:spMkLst>
        </pc:spChg>
        <pc:picChg chg="add del">
          <ac:chgData name="Furkan Tas" userId="0a253e7b4a8ecdd5" providerId="LiveId" clId="{05E99C78-88B4-46FB-B727-7855C79A37C4}" dt="2022-11-14T18:19:19.841" v="369" actId="478"/>
          <ac:picMkLst>
            <pc:docMk/>
            <pc:sldMk cId="2396448496" sldId="258"/>
            <ac:picMk id="3" creationId="{F6283066-B836-8F29-735A-5D39D2FA0F84}"/>
          </ac:picMkLst>
        </pc:picChg>
        <pc:picChg chg="add mod ord">
          <ac:chgData name="Furkan Tas" userId="0a253e7b4a8ecdd5" providerId="LiveId" clId="{05E99C78-88B4-46FB-B727-7855C79A37C4}" dt="2022-11-14T18:34:50.454" v="536" actId="1076"/>
          <ac:picMkLst>
            <pc:docMk/>
            <pc:sldMk cId="2396448496" sldId="258"/>
            <ac:picMk id="5" creationId="{C21A4898-BCE1-F361-E415-918F81ADA878}"/>
          </ac:picMkLst>
        </pc:picChg>
      </pc:sldChg>
      <pc:sldChg chg="addSp delSp modSp mod">
        <pc:chgData name="Furkan Tas" userId="0a253e7b4a8ecdd5" providerId="LiveId" clId="{05E99C78-88B4-46FB-B727-7855C79A37C4}" dt="2022-11-14T19:19:32.380" v="989" actId="2711"/>
        <pc:sldMkLst>
          <pc:docMk/>
          <pc:sldMk cId="2646623632" sldId="259"/>
        </pc:sldMkLst>
        <pc:spChg chg="del">
          <ac:chgData name="Furkan Tas" userId="0a253e7b4a8ecdd5" providerId="LiveId" clId="{05E99C78-88B4-46FB-B727-7855C79A37C4}" dt="2022-11-14T18:47:23.881" v="605"/>
          <ac:spMkLst>
            <pc:docMk/>
            <pc:sldMk cId="2646623632" sldId="259"/>
            <ac:spMk id="2" creationId="{EA7BD6FE-6D05-2F38-9C42-BDB9CFA1566A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2646623632" sldId="259"/>
            <ac:spMk id="3" creationId="{4CB225DB-E126-A51E-C74B-78637B96F669}"/>
          </ac:spMkLst>
        </pc:spChg>
        <pc:spChg chg="mod">
          <ac:chgData name="Furkan Tas" userId="0a253e7b4a8ecdd5" providerId="LiveId" clId="{05E99C78-88B4-46FB-B727-7855C79A37C4}" dt="2022-11-14T18:36:28.677" v="554" actId="404"/>
          <ac:spMkLst>
            <pc:docMk/>
            <pc:sldMk cId="2646623632" sldId="259"/>
            <ac:spMk id="5" creationId="{4516C858-E74A-7CDF-FE3B-A2D0B136B3E0}"/>
          </ac:spMkLst>
        </pc:spChg>
        <pc:spChg chg="mod">
          <ac:chgData name="Furkan Tas" userId="0a253e7b4a8ecdd5" providerId="LiveId" clId="{05E99C78-88B4-46FB-B727-7855C79A37C4}" dt="2022-11-14T19:19:32.380" v="989" actId="2711"/>
          <ac:spMkLst>
            <pc:docMk/>
            <pc:sldMk cId="2646623632" sldId="259"/>
            <ac:spMk id="6" creationId="{CD7A3529-3094-81F6-BED5-9B309D4004F6}"/>
          </ac:spMkLst>
        </pc:spChg>
        <pc:picChg chg="add mod modCrop">
          <ac:chgData name="Furkan Tas" userId="0a253e7b4a8ecdd5" providerId="LiveId" clId="{05E99C78-88B4-46FB-B727-7855C79A37C4}" dt="2022-11-14T19:13:05.004" v="851" actId="732"/>
          <ac:picMkLst>
            <pc:docMk/>
            <pc:sldMk cId="2646623632" sldId="259"/>
            <ac:picMk id="8" creationId="{8A77CA99-0676-3CEF-090F-BB53CDE263BA}"/>
          </ac:picMkLst>
        </pc:picChg>
        <pc:picChg chg="add del mod">
          <ac:chgData name="Furkan Tas" userId="0a253e7b4a8ecdd5" providerId="LiveId" clId="{05E99C78-88B4-46FB-B727-7855C79A37C4}" dt="2022-11-14T18:51:22.062" v="624" actId="21"/>
          <ac:picMkLst>
            <pc:docMk/>
            <pc:sldMk cId="2646623632" sldId="259"/>
            <ac:picMk id="9" creationId="{7E631C79-63D7-FD1C-E3E7-71DEA3584458}"/>
          </ac:picMkLst>
        </pc:picChg>
      </pc:sldChg>
      <pc:sldChg chg="delSp modSp mod">
        <pc:chgData name="Furkan Tas" userId="0a253e7b4a8ecdd5" providerId="LiveId" clId="{05E99C78-88B4-46FB-B727-7855C79A37C4}" dt="2022-11-17T20:00:59.550" v="1045" actId="20577"/>
        <pc:sldMkLst>
          <pc:docMk/>
          <pc:sldMk cId="1983512699" sldId="260"/>
        </pc:sldMkLst>
        <pc:spChg chg="mod">
          <ac:chgData name="Furkan Tas" userId="0a253e7b4a8ecdd5" providerId="LiveId" clId="{05E99C78-88B4-46FB-B727-7855C79A37C4}" dt="2022-11-17T20:00:35.398" v="1037" actId="20577"/>
          <ac:spMkLst>
            <pc:docMk/>
            <pc:sldMk cId="1983512699" sldId="260"/>
            <ac:spMk id="2" creationId="{C2333A2D-431B-497A-EB20-CB9F65485A0F}"/>
          </ac:spMkLst>
        </pc:spChg>
        <pc:spChg chg="mod">
          <ac:chgData name="Furkan Tas" userId="0a253e7b4a8ecdd5" providerId="LiveId" clId="{05E99C78-88B4-46FB-B727-7855C79A37C4}" dt="2022-11-17T20:00:59.550" v="1045" actId="20577"/>
          <ac:spMkLst>
            <pc:docMk/>
            <pc:sldMk cId="1983512699" sldId="260"/>
            <ac:spMk id="3" creationId="{77EAAA93-B182-A810-EA0C-D4DB0E9FA92C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1983512699" sldId="260"/>
            <ac:spMk id="5" creationId="{AD220A71-DCB2-D83C-48EB-E2258EE6AE54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1983512699" sldId="260"/>
            <ac:spMk id="6" creationId="{7B81610C-CE20-17DB-20C7-10B4271BFA2B}"/>
          </ac:spMkLst>
        </pc:spChg>
      </pc:sldChg>
      <pc:sldChg chg="delSp modSp mod">
        <pc:chgData name="Furkan Tas" userId="0a253e7b4a8ecdd5" providerId="LiveId" clId="{05E99C78-88B4-46FB-B727-7855C79A37C4}" dt="2022-11-14T18:47:23.881" v="605"/>
        <pc:sldMkLst>
          <pc:docMk/>
          <pc:sldMk cId="2127632644" sldId="261"/>
        </pc:sldMkLst>
        <pc:spChg chg="mod">
          <ac:chgData name="Furkan Tas" userId="0a253e7b4a8ecdd5" providerId="LiveId" clId="{05E99C78-88B4-46FB-B727-7855C79A37C4}" dt="2022-11-14T18:36:34.851" v="558" actId="404"/>
          <ac:spMkLst>
            <pc:docMk/>
            <pc:sldMk cId="2127632644" sldId="261"/>
            <ac:spMk id="2" creationId="{80DDD545-8516-97B7-00E1-02BFC9B3E8AC}"/>
          </ac:spMkLst>
        </pc:spChg>
        <pc:spChg chg="mod">
          <ac:chgData name="Furkan Tas" userId="0a253e7b4a8ecdd5" providerId="LiveId" clId="{05E99C78-88B4-46FB-B727-7855C79A37C4}" dt="2022-11-14T18:43:39.673" v="597" actId="20577"/>
          <ac:spMkLst>
            <pc:docMk/>
            <pc:sldMk cId="2127632644" sldId="261"/>
            <ac:spMk id="3" creationId="{F4DFC036-2EB0-C55E-AE15-74E00E1151FA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2127632644" sldId="261"/>
            <ac:spMk id="5" creationId="{3C88F478-60F5-CDA5-0A51-44B0D66BF0C0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2127632644" sldId="261"/>
            <ac:spMk id="6" creationId="{15D1F5EB-4BFF-B08E-2F14-83EE89D9E412}"/>
          </ac:spMkLst>
        </pc:spChg>
      </pc:sldChg>
      <pc:sldChg chg="delSp modSp mod">
        <pc:chgData name="Furkan Tas" userId="0a253e7b4a8ecdd5" providerId="LiveId" clId="{05E99C78-88B4-46FB-B727-7855C79A37C4}" dt="2022-11-14T18:47:23.881" v="605"/>
        <pc:sldMkLst>
          <pc:docMk/>
          <pc:sldMk cId="1004426488" sldId="262"/>
        </pc:sldMkLst>
        <pc:spChg chg="mod">
          <ac:chgData name="Furkan Tas" userId="0a253e7b4a8ecdd5" providerId="LiveId" clId="{05E99C78-88B4-46FB-B727-7855C79A37C4}" dt="2022-11-14T18:36:38.764" v="559" actId="404"/>
          <ac:spMkLst>
            <pc:docMk/>
            <pc:sldMk cId="1004426488" sldId="262"/>
            <ac:spMk id="2" creationId="{B368C548-256C-7289-5869-50E3E4413895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1004426488" sldId="262"/>
            <ac:spMk id="3" creationId="{239EF128-02BF-0ECC-F3C5-485DB040E94F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1004426488" sldId="262"/>
            <ac:spMk id="4" creationId="{5A4BEA1B-2899-DB10-FD38-7BC02E0D2C72}"/>
          </ac:spMkLst>
        </pc:spChg>
      </pc:sldChg>
      <pc:sldChg chg="addSp delSp modSp new mod">
        <pc:chgData name="Furkan Tas" userId="0a253e7b4a8ecdd5" providerId="LiveId" clId="{05E99C78-88B4-46FB-B727-7855C79A37C4}" dt="2022-11-14T18:47:23.881" v="605"/>
        <pc:sldMkLst>
          <pc:docMk/>
          <pc:sldMk cId="1658780246" sldId="263"/>
        </pc:sldMkLst>
        <pc:spChg chg="mod">
          <ac:chgData name="Furkan Tas" userId="0a253e7b4a8ecdd5" providerId="LiveId" clId="{05E99C78-88B4-46FB-B727-7855C79A37C4}" dt="2022-11-14T18:36:42.247" v="560" actId="404"/>
          <ac:spMkLst>
            <pc:docMk/>
            <pc:sldMk cId="1658780246" sldId="263"/>
            <ac:spMk id="2" creationId="{7695A9EE-D967-9D58-57B7-8FCE0E935428}"/>
          </ac:spMkLst>
        </pc:spChg>
        <pc:spChg chg="del">
          <ac:chgData name="Furkan Tas" userId="0a253e7b4a8ecdd5" providerId="LiveId" clId="{05E99C78-88B4-46FB-B727-7855C79A37C4}" dt="2022-11-14T18:15:48.044" v="327" actId="478"/>
          <ac:spMkLst>
            <pc:docMk/>
            <pc:sldMk cId="1658780246" sldId="263"/>
            <ac:spMk id="3" creationId="{02ABA47F-D695-9212-2F4D-BAA3498D3139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1658780246" sldId="263"/>
            <ac:spMk id="5" creationId="{2BC285B8-290D-53A1-8736-FD26DAAEA87C}"/>
          </ac:spMkLst>
        </pc:spChg>
        <pc:spChg chg="del">
          <ac:chgData name="Furkan Tas" userId="0a253e7b4a8ecdd5" providerId="LiveId" clId="{05E99C78-88B4-46FB-B727-7855C79A37C4}" dt="2022-11-14T18:47:23.881" v="605"/>
          <ac:spMkLst>
            <pc:docMk/>
            <pc:sldMk cId="1658780246" sldId="263"/>
            <ac:spMk id="6" creationId="{B62EA808-EFBC-D889-F574-CFA1448378AE}"/>
          </ac:spMkLst>
        </pc:spChg>
        <pc:picChg chg="add mod">
          <ac:chgData name="Furkan Tas" userId="0a253e7b4a8ecdd5" providerId="LiveId" clId="{05E99C78-88B4-46FB-B727-7855C79A37C4}" dt="2022-11-14T18:15:45.176" v="326"/>
          <ac:picMkLst>
            <pc:docMk/>
            <pc:sldMk cId="1658780246" sldId="263"/>
            <ac:picMk id="4" creationId="{1AD8744B-F669-CD64-9810-76BD8FF1C75B}"/>
          </ac:picMkLst>
        </pc:picChg>
      </pc:sldChg>
      <pc:sldChg chg="addSp modSp new mod setBg">
        <pc:chgData name="Furkan Tas" userId="0a253e7b4a8ecdd5" providerId="LiveId" clId="{05E99C78-88B4-46FB-B727-7855C79A37C4}" dt="2022-11-17T20:07:39.987" v="1175"/>
        <pc:sldMkLst>
          <pc:docMk/>
          <pc:sldMk cId="3035104327" sldId="264"/>
        </pc:sldMkLst>
        <pc:spChg chg="mod">
          <ac:chgData name="Furkan Tas" userId="0a253e7b4a8ecdd5" providerId="LiveId" clId="{05E99C78-88B4-46FB-B727-7855C79A37C4}" dt="2022-11-17T19:54:51.347" v="1023" actId="790"/>
          <ac:spMkLst>
            <pc:docMk/>
            <pc:sldMk cId="3035104327" sldId="264"/>
            <ac:spMk id="2" creationId="{BFAA2422-988F-2818-7931-074B9C36FE1F}"/>
          </ac:spMkLst>
        </pc:spChg>
        <pc:spChg chg="mod">
          <ac:chgData name="Furkan Tas" userId="0a253e7b4a8ecdd5" providerId="LiveId" clId="{05E99C78-88B4-46FB-B727-7855C79A37C4}" dt="2022-11-17T20:07:39.987" v="1175"/>
          <ac:spMkLst>
            <pc:docMk/>
            <pc:sldMk cId="3035104327" sldId="264"/>
            <ac:spMk id="3" creationId="{F098CDCF-2054-F854-50F1-6B2899C5B03A}"/>
          </ac:spMkLst>
        </pc:spChg>
        <pc:picChg chg="add mod">
          <ac:chgData name="Furkan Tas" userId="0a253e7b4a8ecdd5" providerId="LiveId" clId="{05E99C78-88B4-46FB-B727-7855C79A37C4}" dt="2022-11-14T19:18:08.372" v="977" actId="14100"/>
          <ac:picMkLst>
            <pc:docMk/>
            <pc:sldMk cId="3035104327" sldId="264"/>
            <ac:picMk id="6" creationId="{545D8249-AEF8-A814-5AEB-64B106CFB74F}"/>
          </ac:picMkLst>
        </pc:picChg>
      </pc:sldChg>
      <pc:sldChg chg="modSp mod">
        <pc:chgData name="Furkan Tas" userId="0a253e7b4a8ecdd5" providerId="LiveId" clId="{05E99C78-88B4-46FB-B727-7855C79A37C4}" dt="2022-11-17T20:02:45.309" v="1077" actId="20577"/>
        <pc:sldMkLst>
          <pc:docMk/>
          <pc:sldMk cId="3710773988" sldId="267"/>
        </pc:sldMkLst>
        <pc:spChg chg="mod">
          <ac:chgData name="Furkan Tas" userId="0a253e7b4a8ecdd5" providerId="LiveId" clId="{05E99C78-88B4-46FB-B727-7855C79A37C4}" dt="2022-11-17T20:02:45.309" v="1077" actId="20577"/>
          <ac:spMkLst>
            <pc:docMk/>
            <pc:sldMk cId="3710773988" sldId="267"/>
            <ac:spMk id="3" creationId="{F4DFC036-2EB0-C55E-AE15-74E00E1151FA}"/>
          </ac:spMkLst>
        </pc:spChg>
      </pc:sldChg>
      <pc:sldChg chg="modSp mod">
        <pc:chgData name="Furkan Tas" userId="0a253e7b4a8ecdd5" providerId="LiveId" clId="{05E99C78-88B4-46FB-B727-7855C79A37C4}" dt="2022-11-17T20:03:31.541" v="1099" actId="20577"/>
        <pc:sldMkLst>
          <pc:docMk/>
          <pc:sldMk cId="1336554890" sldId="268"/>
        </pc:sldMkLst>
        <pc:spChg chg="mod">
          <ac:chgData name="Furkan Tas" userId="0a253e7b4a8ecdd5" providerId="LiveId" clId="{05E99C78-88B4-46FB-B727-7855C79A37C4}" dt="2022-11-17T20:03:05.508" v="1080" actId="20577"/>
          <ac:spMkLst>
            <pc:docMk/>
            <pc:sldMk cId="1336554890" sldId="268"/>
            <ac:spMk id="2" creationId="{80DDD545-8516-97B7-00E1-02BFC9B3E8AC}"/>
          </ac:spMkLst>
        </pc:spChg>
        <pc:spChg chg="mod">
          <ac:chgData name="Furkan Tas" userId="0a253e7b4a8ecdd5" providerId="LiveId" clId="{05E99C78-88B4-46FB-B727-7855C79A37C4}" dt="2022-11-17T20:03:31.541" v="1099" actId="20577"/>
          <ac:spMkLst>
            <pc:docMk/>
            <pc:sldMk cId="1336554890" sldId="268"/>
            <ac:spMk id="3" creationId="{F4DFC036-2EB0-C55E-AE15-74E00E1151FA}"/>
          </ac:spMkLst>
        </pc:spChg>
      </pc:sldChg>
      <pc:sldChg chg="addSp delSp modSp mod">
        <pc:chgData name="Furkan Tas" userId="0a253e7b4a8ecdd5" providerId="LiveId" clId="{05E99C78-88B4-46FB-B727-7855C79A37C4}" dt="2022-11-17T20:06:47.675" v="1170" actId="20577"/>
        <pc:sldMkLst>
          <pc:docMk/>
          <pc:sldMk cId="849480080" sldId="269"/>
        </pc:sldMkLst>
        <pc:spChg chg="mod">
          <ac:chgData name="Furkan Tas" userId="0a253e7b4a8ecdd5" providerId="LiveId" clId="{05E99C78-88B4-46FB-B727-7855C79A37C4}" dt="2022-11-17T20:04:10.443" v="1113" actId="20577"/>
          <ac:spMkLst>
            <pc:docMk/>
            <pc:sldMk cId="849480080" sldId="269"/>
            <ac:spMk id="2" creationId="{80DDD545-8516-97B7-00E1-02BFC9B3E8AC}"/>
          </ac:spMkLst>
        </pc:spChg>
        <pc:spChg chg="mod">
          <ac:chgData name="Furkan Tas" userId="0a253e7b4a8ecdd5" providerId="LiveId" clId="{05E99C78-88B4-46FB-B727-7855C79A37C4}" dt="2022-11-17T20:06:47.675" v="1170" actId="20577"/>
          <ac:spMkLst>
            <pc:docMk/>
            <pc:sldMk cId="849480080" sldId="269"/>
            <ac:spMk id="3" creationId="{F4DFC036-2EB0-C55E-AE15-74E00E1151FA}"/>
          </ac:spMkLst>
        </pc:spChg>
        <pc:picChg chg="add del mod ord">
          <ac:chgData name="Furkan Tas" userId="0a253e7b4a8ecdd5" providerId="LiveId" clId="{05E99C78-88B4-46FB-B727-7855C79A37C4}" dt="2022-11-17T20:04:02.198" v="1110" actId="167"/>
          <ac:picMkLst>
            <pc:docMk/>
            <pc:sldMk cId="849480080" sldId="269"/>
            <ac:picMk id="4" creationId="{AAA23D19-CA54-8720-FFAC-63E66DF126EE}"/>
          </ac:picMkLst>
        </pc:picChg>
        <pc:picChg chg="add del">
          <ac:chgData name="Furkan Tas" userId="0a253e7b4a8ecdd5" providerId="LiveId" clId="{05E99C78-88B4-46FB-B727-7855C79A37C4}" dt="2022-11-17T20:04:03.291" v="1111" actId="478"/>
          <ac:picMkLst>
            <pc:docMk/>
            <pc:sldMk cId="849480080" sldId="269"/>
            <ac:picMk id="5" creationId="{AA991688-9263-C06D-AB5D-413E354318B0}"/>
          </ac:picMkLst>
        </pc:picChg>
      </pc:sldChg>
      <pc:sldChg chg="modSp mod">
        <pc:chgData name="Furkan Tas" userId="0a253e7b4a8ecdd5" providerId="LiveId" clId="{05E99C78-88B4-46FB-B727-7855C79A37C4}" dt="2022-11-17T20:07:01.148" v="1171" actId="6549"/>
        <pc:sldMkLst>
          <pc:docMk/>
          <pc:sldMk cId="1983270660" sldId="272"/>
        </pc:sldMkLst>
        <pc:spChg chg="mod">
          <ac:chgData name="Furkan Tas" userId="0a253e7b4a8ecdd5" providerId="LiveId" clId="{05E99C78-88B4-46FB-B727-7855C79A37C4}" dt="2022-11-17T20:07:01.148" v="1171" actId="6549"/>
          <ac:spMkLst>
            <pc:docMk/>
            <pc:sldMk cId="1983270660" sldId="272"/>
            <ac:spMk id="3" creationId="{F4DFC036-2EB0-C55E-AE15-74E00E1151FA}"/>
          </ac:spMkLst>
        </pc:spChg>
      </pc:sldChg>
      <pc:sldChg chg="modSp mod">
        <pc:chgData name="Furkan Tas" userId="0a253e7b4a8ecdd5" providerId="LiveId" clId="{05E99C78-88B4-46FB-B727-7855C79A37C4}" dt="2022-11-17T20:06:38.508" v="1163" actId="20577"/>
        <pc:sldMkLst>
          <pc:docMk/>
          <pc:sldMk cId="2903969976" sldId="273"/>
        </pc:sldMkLst>
        <pc:spChg chg="mod">
          <ac:chgData name="Furkan Tas" userId="0a253e7b4a8ecdd5" providerId="LiveId" clId="{05E99C78-88B4-46FB-B727-7855C79A37C4}" dt="2022-11-17T20:06:38.508" v="1163" actId="20577"/>
          <ac:spMkLst>
            <pc:docMk/>
            <pc:sldMk cId="2903969976" sldId="273"/>
            <ac:spMk id="3" creationId="{F4DFC036-2EB0-C55E-AE15-74E00E1151FA}"/>
          </ac:spMkLst>
        </pc:spChg>
      </pc:sldChg>
      <pc:sldChg chg="addSp delSp modSp mod">
        <pc:chgData name="Furkan Tas" userId="0a253e7b4a8ecdd5" providerId="LiveId" clId="{05E99C78-88B4-46FB-B727-7855C79A37C4}" dt="2022-11-17T20:01:48.702" v="1054" actId="20577"/>
        <pc:sldMkLst>
          <pc:docMk/>
          <pc:sldMk cId="4164064394" sldId="274"/>
        </pc:sldMkLst>
        <pc:spChg chg="mod">
          <ac:chgData name="Furkan Tas" userId="0a253e7b4a8ecdd5" providerId="LiveId" clId="{05E99C78-88B4-46FB-B727-7855C79A37C4}" dt="2022-11-17T20:01:16.213" v="1046" actId="20577"/>
          <ac:spMkLst>
            <pc:docMk/>
            <pc:sldMk cId="4164064394" sldId="274"/>
            <ac:spMk id="2" creationId="{80DDD545-8516-97B7-00E1-02BFC9B3E8AC}"/>
          </ac:spMkLst>
        </pc:spChg>
        <pc:spChg chg="mod">
          <ac:chgData name="Furkan Tas" userId="0a253e7b4a8ecdd5" providerId="LiveId" clId="{05E99C78-88B4-46FB-B727-7855C79A37C4}" dt="2022-11-17T20:01:48.702" v="1054" actId="20577"/>
          <ac:spMkLst>
            <pc:docMk/>
            <pc:sldMk cId="4164064394" sldId="274"/>
            <ac:spMk id="3" creationId="{F4DFC036-2EB0-C55E-AE15-74E00E1151FA}"/>
          </ac:spMkLst>
        </pc:spChg>
        <pc:spChg chg="add del">
          <ac:chgData name="Furkan Tas" userId="0a253e7b4a8ecdd5" providerId="LiveId" clId="{05E99C78-88B4-46FB-B727-7855C79A37C4}" dt="2022-11-17T20:01:38.510" v="1053"/>
          <ac:spMkLst>
            <pc:docMk/>
            <pc:sldMk cId="4164064394" sldId="274"/>
            <ac:spMk id="5" creationId="{4A7D85D7-9C28-B3F9-E051-99C7DCCD9C18}"/>
          </ac:spMkLst>
        </pc:spChg>
        <pc:spChg chg="add del mod">
          <ac:chgData name="Furkan Tas" userId="0a253e7b4a8ecdd5" providerId="LiveId" clId="{05E99C78-88B4-46FB-B727-7855C79A37C4}" dt="2022-11-17T20:01:38.245" v="1052"/>
          <ac:spMkLst>
            <pc:docMk/>
            <pc:sldMk cId="4164064394" sldId="274"/>
            <ac:spMk id="6" creationId="{EADD5B83-5571-3F43-63F9-D4F77AE2C46E}"/>
          </ac:spMkLst>
        </pc:spChg>
        <pc:spChg chg="add del mod">
          <ac:chgData name="Furkan Tas" userId="0a253e7b4a8ecdd5" providerId="LiveId" clId="{05E99C78-88B4-46FB-B727-7855C79A37C4}" dt="2022-11-17T20:01:37.982" v="1051"/>
          <ac:spMkLst>
            <pc:docMk/>
            <pc:sldMk cId="4164064394" sldId="274"/>
            <ac:spMk id="8" creationId="{65E36A12-3D39-1CC5-44B4-49D572E253D4}"/>
          </ac:spMkLst>
        </pc:spChg>
      </pc:sldChg>
      <pc:sldChg chg="modSp mod">
        <pc:chgData name="Furkan Tas" userId="0a253e7b4a8ecdd5" providerId="LiveId" clId="{05E99C78-88B4-46FB-B727-7855C79A37C4}" dt="2022-11-17T20:07:16.772" v="1172" actId="20577"/>
        <pc:sldMkLst>
          <pc:docMk/>
          <pc:sldMk cId="2738470021" sldId="275"/>
        </pc:sldMkLst>
        <pc:spChg chg="mod">
          <ac:chgData name="Furkan Tas" userId="0a253e7b4a8ecdd5" providerId="LiveId" clId="{05E99C78-88B4-46FB-B727-7855C79A37C4}" dt="2022-11-17T20:07:16.772" v="1172" actId="20577"/>
          <ac:spMkLst>
            <pc:docMk/>
            <pc:sldMk cId="2738470021" sldId="275"/>
            <ac:spMk id="8" creationId="{B10052F7-6A26-D292-CBEF-5031BEA52D3A}"/>
          </ac:spMkLst>
        </pc:spChg>
      </pc:sldChg>
      <pc:sldChg chg="addSp delSp modSp new del mod setBg">
        <pc:chgData name="Furkan Tas" userId="0a253e7b4a8ecdd5" providerId="LiveId" clId="{05E99C78-88B4-46FB-B727-7855C79A37C4}" dt="2022-11-17T10:17:00.644" v="1019" actId="47"/>
        <pc:sldMkLst>
          <pc:docMk/>
          <pc:sldMk cId="5264367" sldId="276"/>
        </pc:sldMkLst>
        <pc:spChg chg="del">
          <ac:chgData name="Furkan Tas" userId="0a253e7b4a8ecdd5" providerId="LiveId" clId="{05E99C78-88B4-46FB-B727-7855C79A37C4}" dt="2022-11-17T09:55:30.752" v="998" actId="478"/>
          <ac:spMkLst>
            <pc:docMk/>
            <pc:sldMk cId="5264367" sldId="276"/>
            <ac:spMk id="2" creationId="{DF9C3139-CB23-7BDA-01B3-A7ACD64C7A17}"/>
          </ac:spMkLst>
        </pc:spChg>
        <pc:spChg chg="del">
          <ac:chgData name="Furkan Tas" userId="0a253e7b4a8ecdd5" providerId="LiveId" clId="{05E99C78-88B4-46FB-B727-7855C79A37C4}" dt="2022-11-17T09:55:30.752" v="998" actId="478"/>
          <ac:spMkLst>
            <pc:docMk/>
            <pc:sldMk cId="5264367" sldId="276"/>
            <ac:spMk id="3" creationId="{26BAFF85-6138-B9D4-411E-5DDE33D70C9A}"/>
          </ac:spMkLst>
        </pc:spChg>
        <pc:spChg chg="mod">
          <ac:chgData name="Furkan Tas" userId="0a253e7b4a8ecdd5" providerId="LiveId" clId="{05E99C78-88B4-46FB-B727-7855C79A37C4}" dt="2022-11-17T09:55:40.071" v="1000" actId="26606"/>
          <ac:spMkLst>
            <pc:docMk/>
            <pc:sldMk cId="5264367" sldId="276"/>
            <ac:spMk id="4" creationId="{2EE95272-DC39-1C71-7D7B-940190013615}"/>
          </ac:spMkLst>
        </pc:spChg>
        <pc:spChg chg="add mod">
          <ac:chgData name="Furkan Tas" userId="0a253e7b4a8ecdd5" providerId="LiveId" clId="{05E99C78-88B4-46FB-B727-7855C79A37C4}" dt="2022-11-17T09:56:01.204" v="1017" actId="1076"/>
          <ac:spMkLst>
            <pc:docMk/>
            <pc:sldMk cId="5264367" sldId="276"/>
            <ac:spMk id="6" creationId="{218CFA73-18F9-3E9E-3FC2-E7CF19B1F5AE}"/>
          </ac:spMkLst>
        </pc:spChg>
        <pc:spChg chg="add">
          <ac:chgData name="Furkan Tas" userId="0a253e7b4a8ecdd5" providerId="LiveId" clId="{05E99C78-88B4-46FB-B727-7855C79A37C4}" dt="2022-11-17T09:55:40.071" v="1000" actId="26606"/>
          <ac:spMkLst>
            <pc:docMk/>
            <pc:sldMk cId="5264367" sldId="276"/>
            <ac:spMk id="1031" creationId="{F3060C83-F051-4F0E-ABAD-AA0DFC48B218}"/>
          </ac:spMkLst>
        </pc:spChg>
        <pc:spChg chg="add">
          <ac:chgData name="Furkan Tas" userId="0a253e7b4a8ecdd5" providerId="LiveId" clId="{05E99C78-88B4-46FB-B727-7855C79A37C4}" dt="2022-11-17T09:55:40.071" v="1000" actId="26606"/>
          <ac:spMkLst>
            <pc:docMk/>
            <pc:sldMk cId="5264367" sldId="276"/>
            <ac:spMk id="1033" creationId="{83C98ABE-055B-441F-B07E-44F97F083C39}"/>
          </ac:spMkLst>
        </pc:spChg>
        <pc:spChg chg="add">
          <ac:chgData name="Furkan Tas" userId="0a253e7b4a8ecdd5" providerId="LiveId" clId="{05E99C78-88B4-46FB-B727-7855C79A37C4}" dt="2022-11-17T09:55:40.071" v="1000" actId="26606"/>
          <ac:spMkLst>
            <pc:docMk/>
            <pc:sldMk cId="5264367" sldId="276"/>
            <ac:spMk id="1035" creationId="{29FDB030-9B49-4CED-8CCD-4D99382388AC}"/>
          </ac:spMkLst>
        </pc:spChg>
        <pc:spChg chg="add">
          <ac:chgData name="Furkan Tas" userId="0a253e7b4a8ecdd5" providerId="LiveId" clId="{05E99C78-88B4-46FB-B727-7855C79A37C4}" dt="2022-11-17T09:55:40.071" v="1000" actId="26606"/>
          <ac:spMkLst>
            <pc:docMk/>
            <pc:sldMk cId="5264367" sldId="276"/>
            <ac:spMk id="1037" creationId="{3783CA14-24A1-485C-8B30-D6A5D87987AD}"/>
          </ac:spMkLst>
        </pc:spChg>
        <pc:spChg chg="add">
          <ac:chgData name="Furkan Tas" userId="0a253e7b4a8ecdd5" providerId="LiveId" clId="{05E99C78-88B4-46FB-B727-7855C79A37C4}" dt="2022-11-17T09:55:40.071" v="1000" actId="26606"/>
          <ac:spMkLst>
            <pc:docMk/>
            <pc:sldMk cId="5264367" sldId="276"/>
            <ac:spMk id="1039" creationId="{9A97C86A-04D6-40F7-AE84-31AB43E6A846}"/>
          </ac:spMkLst>
        </pc:spChg>
        <pc:spChg chg="add">
          <ac:chgData name="Furkan Tas" userId="0a253e7b4a8ecdd5" providerId="LiveId" clId="{05E99C78-88B4-46FB-B727-7855C79A37C4}" dt="2022-11-17T09:55:40.071" v="1000" actId="26606"/>
          <ac:spMkLst>
            <pc:docMk/>
            <pc:sldMk cId="5264367" sldId="276"/>
            <ac:spMk id="1041" creationId="{FF9F2414-84E8-453E-B1F3-389FDE8192D9}"/>
          </ac:spMkLst>
        </pc:spChg>
        <pc:spChg chg="add">
          <ac:chgData name="Furkan Tas" userId="0a253e7b4a8ecdd5" providerId="LiveId" clId="{05E99C78-88B4-46FB-B727-7855C79A37C4}" dt="2022-11-17T09:55:40.071" v="1000" actId="26606"/>
          <ac:spMkLst>
            <pc:docMk/>
            <pc:sldMk cId="5264367" sldId="276"/>
            <ac:spMk id="1043" creationId="{3ECA69A1-7536-43AC-85EF-C7106179F5ED}"/>
          </ac:spMkLst>
        </pc:spChg>
        <pc:picChg chg="add mod">
          <ac:chgData name="Furkan Tas" userId="0a253e7b4a8ecdd5" providerId="LiveId" clId="{05E99C78-88B4-46FB-B727-7855C79A37C4}" dt="2022-11-17T09:55:50.789" v="1015" actId="1035"/>
          <ac:picMkLst>
            <pc:docMk/>
            <pc:sldMk cId="5264367" sldId="276"/>
            <ac:picMk id="1026" creationId="{43C774A8-A693-45EA-5600-46737034FC3B}"/>
          </ac:picMkLst>
        </pc:picChg>
      </pc:sldChg>
      <pc:sldChg chg="new del">
        <pc:chgData name="Furkan Tas" userId="0a253e7b4a8ecdd5" providerId="LiveId" clId="{05E99C78-88B4-46FB-B727-7855C79A37C4}" dt="2022-11-17T20:02:57.421" v="1078" actId="47"/>
        <pc:sldMkLst>
          <pc:docMk/>
          <pc:sldMk cId="1402534757" sldId="276"/>
        </pc:sldMkLst>
      </pc:sldChg>
      <pc:sldChg chg="new del">
        <pc:chgData name="Furkan Tas" userId="0a253e7b4a8ecdd5" providerId="LiveId" clId="{05E99C78-88B4-46FB-B727-7855C79A37C4}" dt="2022-11-17T10:17:01.098" v="1020" actId="47"/>
        <pc:sldMkLst>
          <pc:docMk/>
          <pc:sldMk cId="1881372801" sldId="277"/>
        </pc:sldMkLst>
      </pc:sldChg>
      <pc:sldChg chg="addSp delSp modSp new mod setBg modClrScheme chgLayout">
        <pc:chgData name="Furkan Tas" userId="0a253e7b4a8ecdd5" providerId="LiveId" clId="{05E99C78-88B4-46FB-B727-7855C79A37C4}" dt="2022-11-17T20:39:47.472" v="1487" actId="1076"/>
        <pc:sldMkLst>
          <pc:docMk/>
          <pc:sldMk cId="55331951" sldId="278"/>
        </pc:sldMkLst>
        <pc:spChg chg="del mod ord">
          <ac:chgData name="Furkan Tas" userId="0a253e7b4a8ecdd5" providerId="LiveId" clId="{05E99C78-88B4-46FB-B727-7855C79A37C4}" dt="2022-11-17T20:16:13.670" v="1177" actId="700"/>
          <ac:spMkLst>
            <pc:docMk/>
            <pc:sldMk cId="55331951" sldId="278"/>
            <ac:spMk id="2" creationId="{2F2AD485-541A-88DF-889D-5D0F4EBEA6D9}"/>
          </ac:spMkLst>
        </pc:spChg>
        <pc:spChg chg="del mod ord">
          <ac:chgData name="Furkan Tas" userId="0a253e7b4a8ecdd5" providerId="LiveId" clId="{05E99C78-88B4-46FB-B727-7855C79A37C4}" dt="2022-11-17T20:16:13.670" v="1177" actId="700"/>
          <ac:spMkLst>
            <pc:docMk/>
            <pc:sldMk cId="55331951" sldId="278"/>
            <ac:spMk id="3" creationId="{3563B9F6-CEB1-46A6-D232-1308AA1E8CC1}"/>
          </ac:spMkLst>
        </pc:spChg>
        <pc:spChg chg="mod ord">
          <ac:chgData name="Furkan Tas" userId="0a253e7b4a8ecdd5" providerId="LiveId" clId="{05E99C78-88B4-46FB-B727-7855C79A37C4}" dt="2022-11-17T20:26:31.503" v="1238" actId="26606"/>
          <ac:spMkLst>
            <pc:docMk/>
            <pc:sldMk cId="55331951" sldId="278"/>
            <ac:spMk id="4" creationId="{2FA89C39-2460-601B-8969-041116AF2659}"/>
          </ac:spMkLst>
        </pc:spChg>
        <pc:spChg chg="add mod ord">
          <ac:chgData name="Furkan Tas" userId="0a253e7b4a8ecdd5" providerId="LiveId" clId="{05E99C78-88B4-46FB-B727-7855C79A37C4}" dt="2022-11-17T20:26:31.503" v="1238" actId="26606"/>
          <ac:spMkLst>
            <pc:docMk/>
            <pc:sldMk cId="55331951" sldId="278"/>
            <ac:spMk id="5" creationId="{38716EF3-E561-DBC4-C9CA-8E0A85B0DF24}"/>
          </ac:spMkLst>
        </pc:spChg>
        <pc:spChg chg="add del mod ord">
          <ac:chgData name="Furkan Tas" userId="0a253e7b4a8ecdd5" providerId="LiveId" clId="{05E99C78-88B4-46FB-B727-7855C79A37C4}" dt="2022-11-17T20:16:47.528" v="1179"/>
          <ac:spMkLst>
            <pc:docMk/>
            <pc:sldMk cId="55331951" sldId="278"/>
            <ac:spMk id="6" creationId="{13C3E701-1C7C-711E-EE4B-209E3C3222C1}"/>
          </ac:spMkLst>
        </pc:spChg>
        <pc:spChg chg="add del mod ord">
          <ac:chgData name="Furkan Tas" userId="0a253e7b4a8ecdd5" providerId="LiveId" clId="{05E99C78-88B4-46FB-B727-7855C79A37C4}" dt="2022-11-17T20:17:54.658" v="1186"/>
          <ac:spMkLst>
            <pc:docMk/>
            <pc:sldMk cId="55331951" sldId="278"/>
            <ac:spMk id="7" creationId="{9AB72B59-24DE-9D14-3342-604596FD4B75}"/>
          </ac:spMkLst>
        </pc:spChg>
        <pc:spChg chg="add del mod">
          <ac:chgData name="Furkan Tas" userId="0a253e7b4a8ecdd5" providerId="LiveId" clId="{05E99C78-88B4-46FB-B727-7855C79A37C4}" dt="2022-11-17T20:17:29.506" v="1184"/>
          <ac:spMkLst>
            <pc:docMk/>
            <pc:sldMk cId="55331951" sldId="278"/>
            <ac:spMk id="8" creationId="{C9164ED7-F539-4128-0DEC-309907468185}"/>
          </ac:spMkLst>
        </pc:spChg>
        <pc:spChg chg="add del mod">
          <ac:chgData name="Furkan Tas" userId="0a253e7b4a8ecdd5" providerId="LiveId" clId="{05E99C78-88B4-46FB-B727-7855C79A37C4}" dt="2022-11-17T20:25:17.059" v="1219"/>
          <ac:spMkLst>
            <pc:docMk/>
            <pc:sldMk cId="55331951" sldId="278"/>
            <ac:spMk id="11" creationId="{62E89128-899E-1ED8-5A63-44268E94B8C0}"/>
          </ac:spMkLst>
        </pc:spChg>
        <pc:spChg chg="add del">
          <ac:chgData name="Furkan Tas" userId="0a253e7b4a8ecdd5" providerId="LiveId" clId="{05E99C78-88B4-46FB-B727-7855C79A37C4}" dt="2022-11-17T20:19:43.230" v="1200" actId="478"/>
          <ac:spMkLst>
            <pc:docMk/>
            <pc:sldMk cId="55331951" sldId="278"/>
            <ac:spMk id="14" creationId="{F90AA9A8-D953-BC98-FFF7-36B32F5FE484}"/>
          </ac:spMkLst>
        </pc:spChg>
        <pc:spChg chg="add del">
          <ac:chgData name="Furkan Tas" userId="0a253e7b4a8ecdd5" providerId="LiveId" clId="{05E99C78-88B4-46FB-B727-7855C79A37C4}" dt="2022-11-17T20:19:41.263" v="1199" actId="478"/>
          <ac:spMkLst>
            <pc:docMk/>
            <pc:sldMk cId="55331951" sldId="278"/>
            <ac:spMk id="16" creationId="{F7B4285A-3E3A-1F5E-0543-4E1B5463AC8B}"/>
          </ac:spMkLst>
        </pc:spChg>
        <pc:spChg chg="add mod">
          <ac:chgData name="Furkan Tas" userId="0a253e7b4a8ecdd5" providerId="LiveId" clId="{05E99C78-88B4-46FB-B727-7855C79A37C4}" dt="2022-11-17T20:39:40.955" v="1485" actId="1076"/>
          <ac:spMkLst>
            <pc:docMk/>
            <pc:sldMk cId="55331951" sldId="278"/>
            <ac:spMk id="17" creationId="{51FBB79A-7F20-62C1-1413-264F62B22CE8}"/>
          </ac:spMkLst>
        </pc:spChg>
        <pc:spChg chg="add del">
          <ac:chgData name="Furkan Tas" userId="0a253e7b4a8ecdd5" providerId="LiveId" clId="{05E99C78-88B4-46FB-B727-7855C79A37C4}" dt="2022-11-17T20:29:47.988" v="1284"/>
          <ac:spMkLst>
            <pc:docMk/>
            <pc:sldMk cId="55331951" sldId="278"/>
            <ac:spMk id="18" creationId="{7E531729-6EEB-1B03-8301-160D6285A156}"/>
          </ac:spMkLst>
        </pc:spChg>
        <pc:spChg chg="add del mod">
          <ac:chgData name="Furkan Tas" userId="0a253e7b4a8ecdd5" providerId="LiveId" clId="{05E99C78-88B4-46FB-B727-7855C79A37C4}" dt="2022-11-17T20:32:47.018" v="1346"/>
          <ac:spMkLst>
            <pc:docMk/>
            <pc:sldMk cId="55331951" sldId="278"/>
            <ac:spMk id="19" creationId="{CAF512C2-7143-6D7E-B73B-804C23B7E601}"/>
          </ac:spMkLst>
        </pc:spChg>
        <pc:spChg chg="add del mod">
          <ac:chgData name="Furkan Tas" userId="0a253e7b4a8ecdd5" providerId="LiveId" clId="{05E99C78-88B4-46FB-B727-7855C79A37C4}" dt="2022-11-17T20:38:09.149" v="1454"/>
          <ac:spMkLst>
            <pc:docMk/>
            <pc:sldMk cId="55331951" sldId="278"/>
            <ac:spMk id="20" creationId="{E2777790-A9E8-544A-2020-872BB64821F5}"/>
          </ac:spMkLst>
        </pc:spChg>
        <pc:spChg chg="add del mod">
          <ac:chgData name="Furkan Tas" userId="0a253e7b4a8ecdd5" providerId="LiveId" clId="{05E99C78-88B4-46FB-B727-7855C79A37C4}" dt="2022-11-17T20:38:58.404" v="1472" actId="21"/>
          <ac:spMkLst>
            <pc:docMk/>
            <pc:sldMk cId="55331951" sldId="278"/>
            <ac:spMk id="22" creationId="{3457561C-4BB9-CDE9-DE21-7B92B093EC53}"/>
          </ac:spMkLst>
        </pc:spChg>
        <pc:spChg chg="add del mod">
          <ac:chgData name="Furkan Tas" userId="0a253e7b4a8ecdd5" providerId="LiveId" clId="{05E99C78-88B4-46FB-B727-7855C79A37C4}" dt="2022-11-17T20:39:00.184" v="1474" actId="478"/>
          <ac:spMkLst>
            <pc:docMk/>
            <pc:sldMk cId="55331951" sldId="278"/>
            <ac:spMk id="23" creationId="{368F17B1-301A-8D4D-CAE3-39D0F7A756F7}"/>
          </ac:spMkLst>
        </pc:spChg>
        <pc:spChg chg="add mod">
          <ac:chgData name="Furkan Tas" userId="0a253e7b4a8ecdd5" providerId="LiveId" clId="{05E99C78-88B4-46FB-B727-7855C79A37C4}" dt="2022-11-17T20:39:47.472" v="1487" actId="1076"/>
          <ac:spMkLst>
            <pc:docMk/>
            <pc:sldMk cId="55331951" sldId="278"/>
            <ac:spMk id="25" creationId="{C9A978EA-C4D0-FF11-7CC0-7F5705FE8B89}"/>
          </ac:spMkLst>
        </pc:spChg>
        <pc:spChg chg="add del">
          <ac:chgData name="Furkan Tas" userId="0a253e7b4a8ecdd5" providerId="LiveId" clId="{05E99C78-88B4-46FB-B727-7855C79A37C4}" dt="2022-11-17T20:26:31.503" v="1238" actId="26606"/>
          <ac:spMkLst>
            <pc:docMk/>
            <pc:sldMk cId="55331951" sldId="278"/>
            <ac:spMk id="2064" creationId="{6DD6E1D1-60DE-86C2-F7AA-B98352F0B31F}"/>
          </ac:spMkLst>
        </pc:spChg>
        <pc:spChg chg="add del">
          <ac:chgData name="Furkan Tas" userId="0a253e7b4a8ecdd5" providerId="LiveId" clId="{05E99C78-88B4-46FB-B727-7855C79A37C4}" dt="2022-11-17T20:26:31.503" v="1238" actId="26606"/>
          <ac:spMkLst>
            <pc:docMk/>
            <pc:sldMk cId="55331951" sldId="278"/>
            <ac:spMk id="2067" creationId="{33CD251C-A887-4D2F-925B-FC097198538B}"/>
          </ac:spMkLst>
        </pc:spChg>
        <pc:grpChg chg="add del">
          <ac:chgData name="Furkan Tas" userId="0a253e7b4a8ecdd5" providerId="LiveId" clId="{05E99C78-88B4-46FB-B727-7855C79A37C4}" dt="2022-11-17T20:26:31.503" v="1238" actId="26606"/>
          <ac:grpSpMkLst>
            <pc:docMk/>
            <pc:sldMk cId="55331951" sldId="278"/>
            <ac:grpSpMk id="2069" creationId="{770AE191-D2EA-45C9-A44D-830C188F74CB}"/>
          </ac:grpSpMkLst>
        </pc:grpChg>
        <pc:picChg chg="add mod ord">
          <ac:chgData name="Furkan Tas" userId="0a253e7b4a8ecdd5" providerId="LiveId" clId="{05E99C78-88B4-46FB-B727-7855C79A37C4}" dt="2022-11-17T20:39:40.955" v="1485" actId="1076"/>
          <ac:picMkLst>
            <pc:docMk/>
            <pc:sldMk cId="55331951" sldId="278"/>
            <ac:picMk id="9" creationId="{418CA049-897A-4B78-1A92-EF69E39C3601}"/>
          </ac:picMkLst>
        </pc:picChg>
        <pc:picChg chg="add del mod">
          <ac:chgData name="Furkan Tas" userId="0a253e7b4a8ecdd5" providerId="LiveId" clId="{05E99C78-88B4-46FB-B727-7855C79A37C4}" dt="2022-11-17T20:17:59.959" v="1187" actId="478"/>
          <ac:picMkLst>
            <pc:docMk/>
            <pc:sldMk cId="55331951" sldId="278"/>
            <ac:picMk id="10" creationId="{36D4E545-9811-17DB-8F2A-872F0117DDE6}"/>
          </ac:picMkLst>
        </pc:picChg>
        <pc:picChg chg="add del mod">
          <ac:chgData name="Furkan Tas" userId="0a253e7b4a8ecdd5" providerId="LiveId" clId="{05E99C78-88B4-46FB-B727-7855C79A37C4}" dt="2022-11-17T20:18:02.327" v="1189" actId="478"/>
          <ac:picMkLst>
            <pc:docMk/>
            <pc:sldMk cId="55331951" sldId="278"/>
            <ac:picMk id="12" creationId="{0890B015-CC18-1C42-D349-E2157DAB906D}"/>
          </ac:picMkLst>
        </pc:picChg>
        <pc:picChg chg="add del">
          <ac:chgData name="Furkan Tas" userId="0a253e7b4a8ecdd5" providerId="LiveId" clId="{05E99C78-88B4-46FB-B727-7855C79A37C4}" dt="2022-11-17T20:33:00.997" v="1349"/>
          <ac:picMkLst>
            <pc:docMk/>
            <pc:sldMk cId="55331951" sldId="278"/>
            <ac:picMk id="21" creationId="{734C27FA-69B0-FD0F-7F96-88A567F6E952}"/>
          </ac:picMkLst>
        </pc:picChg>
        <pc:picChg chg="add mod">
          <ac:chgData name="Furkan Tas" userId="0a253e7b4a8ecdd5" providerId="LiveId" clId="{05E99C78-88B4-46FB-B727-7855C79A37C4}" dt="2022-11-17T20:39:47.472" v="1487" actId="1076"/>
          <ac:picMkLst>
            <pc:docMk/>
            <pc:sldMk cId="55331951" sldId="278"/>
            <ac:picMk id="24" creationId="{E4F4F756-0DF1-5F32-B4B8-BD7A50DA3831}"/>
          </ac:picMkLst>
        </pc:picChg>
        <pc:picChg chg="add del mod">
          <ac:chgData name="Furkan Tas" userId="0a253e7b4a8ecdd5" providerId="LiveId" clId="{05E99C78-88B4-46FB-B727-7855C79A37C4}" dt="2022-11-17T20:17:27.175" v="1182" actId="478"/>
          <ac:picMkLst>
            <pc:docMk/>
            <pc:sldMk cId="55331951" sldId="278"/>
            <ac:picMk id="2050" creationId="{AF1E9854-F82E-94B3-703D-925732FF3BB0}"/>
          </ac:picMkLst>
        </pc:picChg>
        <pc:picChg chg="add del mod">
          <ac:chgData name="Furkan Tas" userId="0a253e7b4a8ecdd5" providerId="LiveId" clId="{05E99C78-88B4-46FB-B727-7855C79A37C4}" dt="2022-11-17T20:17:29.016" v="1183" actId="21"/>
          <ac:picMkLst>
            <pc:docMk/>
            <pc:sldMk cId="55331951" sldId="278"/>
            <ac:picMk id="2052" creationId="{54FFA1B9-D175-4A9A-329B-122F6C1BD35E}"/>
          </ac:picMkLst>
        </pc:picChg>
        <pc:picChg chg="add mod ord">
          <ac:chgData name="Furkan Tas" userId="0a253e7b4a8ecdd5" providerId="LiveId" clId="{05E99C78-88B4-46FB-B727-7855C79A37C4}" dt="2022-11-17T20:39:40.955" v="1485" actId="1076"/>
          <ac:picMkLst>
            <pc:docMk/>
            <pc:sldMk cId="55331951" sldId="278"/>
            <ac:picMk id="2054" creationId="{72118F1B-236B-BA83-C27C-F3B5C3E9D136}"/>
          </ac:picMkLst>
        </pc:picChg>
        <pc:picChg chg="add del">
          <ac:chgData name="Furkan Tas" userId="0a253e7b4a8ecdd5" providerId="LiveId" clId="{05E99C78-88B4-46FB-B727-7855C79A37C4}" dt="2022-11-17T20:19:30.246" v="1196" actId="478"/>
          <ac:picMkLst>
            <pc:docMk/>
            <pc:sldMk cId="55331951" sldId="278"/>
            <ac:picMk id="2056" creationId="{469DE30F-69E3-6F82-0E4F-213D3CFA0B6C}"/>
          </ac:picMkLst>
        </pc:picChg>
        <pc:picChg chg="add mod ord">
          <ac:chgData name="Furkan Tas" userId="0a253e7b4a8ecdd5" providerId="LiveId" clId="{05E99C78-88B4-46FB-B727-7855C79A37C4}" dt="2022-11-17T20:39:40.955" v="1485" actId="1076"/>
          <ac:picMkLst>
            <pc:docMk/>
            <pc:sldMk cId="55331951" sldId="278"/>
            <ac:picMk id="2058" creationId="{10249623-4838-EF18-5C16-B33CFA550C99}"/>
          </ac:picMkLst>
        </pc:picChg>
        <pc:picChg chg="add del mod">
          <ac:chgData name="Furkan Tas" userId="0a253e7b4a8ecdd5" providerId="LiveId" clId="{05E99C78-88B4-46FB-B727-7855C79A37C4}" dt="2022-11-17T20:38:58.404" v="1472" actId="21"/>
          <ac:picMkLst>
            <pc:docMk/>
            <pc:sldMk cId="55331951" sldId="278"/>
            <ac:picMk id="2060" creationId="{30931D25-9654-36E1-1033-3DCAD50221F5}"/>
          </ac:picMkLst>
        </pc:picChg>
        <pc:picChg chg="add del">
          <ac:chgData name="Furkan Tas" userId="0a253e7b4a8ecdd5" providerId="LiveId" clId="{05E99C78-88B4-46FB-B727-7855C79A37C4}" dt="2022-11-17T20:29:47.988" v="1284"/>
          <ac:picMkLst>
            <pc:docMk/>
            <pc:sldMk cId="55331951" sldId="278"/>
            <ac:picMk id="2062" creationId="{2D4661E2-689B-F1C7-C126-445EC7C89A3B}"/>
          </ac:picMkLst>
        </pc:picChg>
        <pc:picChg chg="add del">
          <ac:chgData name="Furkan Tas" userId="0a253e7b4a8ecdd5" providerId="LiveId" clId="{05E99C78-88B4-46FB-B727-7855C79A37C4}" dt="2022-11-17T20:34:59.196" v="1390"/>
          <ac:picMkLst>
            <pc:docMk/>
            <pc:sldMk cId="55331951" sldId="278"/>
            <ac:picMk id="2066" creationId="{86EB6FD9-E0D9-A7DB-185E-2895C2717102}"/>
          </ac:picMkLst>
        </pc:picChg>
      </pc:sldChg>
      <pc:sldChg chg="new del">
        <pc:chgData name="Furkan Tas" userId="0a253e7b4a8ecdd5" providerId="LiveId" clId="{05E99C78-88B4-46FB-B727-7855C79A37C4}" dt="2022-11-17T21:08:01.697" v="1489" actId="680"/>
        <pc:sldMkLst>
          <pc:docMk/>
          <pc:sldMk cId="4048107931" sldId="279"/>
        </pc:sldMkLst>
      </pc:sldChg>
      <pc:sldMasterChg chg="addSp delSp modSp mod setBg modSldLayout">
        <pc:chgData name="Furkan Tas" userId="0a253e7b4a8ecdd5" providerId="LiveId" clId="{05E99C78-88B4-46FB-B727-7855C79A37C4}" dt="2022-11-14T19:13:25.507" v="855"/>
        <pc:sldMasterMkLst>
          <pc:docMk/>
          <pc:sldMasterMk cId="2397955700" sldId="2147483648"/>
        </pc:sldMasterMkLst>
        <pc:spChg chg="mod">
          <ac:chgData name="Furkan Tas" userId="0a253e7b4a8ecdd5" providerId="LiveId" clId="{05E99C78-88B4-46FB-B727-7855C79A37C4}" dt="2022-11-14T19:08:50.212" v="781" actId="1035"/>
          <ac:spMkLst>
            <pc:docMk/>
            <pc:sldMasterMk cId="2397955700" sldId="2147483648"/>
            <ac:spMk id="4" creationId="{E46D987F-C8CA-AD00-342B-D6081C7B05C7}"/>
          </ac:spMkLst>
        </pc:spChg>
        <pc:spChg chg="mod">
          <ac:chgData name="Furkan Tas" userId="0a253e7b4a8ecdd5" providerId="LiveId" clId="{05E99C78-88B4-46FB-B727-7855C79A37C4}" dt="2022-11-14T19:08:50.212" v="781" actId="1035"/>
          <ac:spMkLst>
            <pc:docMk/>
            <pc:sldMasterMk cId="2397955700" sldId="2147483648"/>
            <ac:spMk id="5" creationId="{27F3120D-8407-DBF3-FBAB-5B9833C27AD6}"/>
          </ac:spMkLst>
        </pc:spChg>
        <pc:spChg chg="mod">
          <ac:chgData name="Furkan Tas" userId="0a253e7b4a8ecdd5" providerId="LiveId" clId="{05E99C78-88B4-46FB-B727-7855C79A37C4}" dt="2022-11-14T19:08:57.299" v="782" actId="207"/>
          <ac:spMkLst>
            <pc:docMk/>
            <pc:sldMasterMk cId="2397955700" sldId="2147483648"/>
            <ac:spMk id="6" creationId="{36362360-A987-C103-8AC1-8980269648DD}"/>
          </ac:spMkLst>
        </pc:spChg>
        <pc:picChg chg="add del mod">
          <ac:chgData name="Furkan Tas" userId="0a253e7b4a8ecdd5" providerId="LiveId" clId="{05E99C78-88B4-46FB-B727-7855C79A37C4}" dt="2022-11-14T18:59:11.121" v="672"/>
          <ac:picMkLst>
            <pc:docMk/>
            <pc:sldMasterMk cId="2397955700" sldId="2147483648"/>
            <ac:picMk id="7" creationId="{C690252E-73F2-4888-35FC-9CC1906481C3}"/>
          </ac:picMkLst>
        </pc:picChg>
        <pc:picChg chg="add del mod ord modCrop">
          <ac:chgData name="Furkan Tas" userId="0a253e7b4a8ecdd5" providerId="LiveId" clId="{05E99C78-88B4-46FB-B727-7855C79A37C4}" dt="2022-11-14T19:08:40.667" v="773" actId="478"/>
          <ac:picMkLst>
            <pc:docMk/>
            <pc:sldMasterMk cId="2397955700" sldId="2147483648"/>
            <ac:picMk id="9" creationId="{F0B6D74A-5CC5-60AF-DCF9-9943B24B8A1C}"/>
          </ac:picMkLst>
        </pc:picChg>
        <pc:sldLayoutChg chg="addSp delSp modSp setBg">
          <pc:chgData name="Furkan Tas" userId="0a253e7b4a8ecdd5" providerId="LiveId" clId="{05E99C78-88B4-46FB-B727-7855C79A37C4}" dt="2022-11-14T19:13:25.507" v="855"/>
          <pc:sldLayoutMkLst>
            <pc:docMk/>
            <pc:sldMasterMk cId="2397955700" sldId="2147483648"/>
            <pc:sldLayoutMk cId="995068709" sldId="2147483649"/>
          </pc:sldLayoutMkLst>
          <pc:picChg chg="add del mod">
            <ac:chgData name="Furkan Tas" userId="0a253e7b4a8ecdd5" providerId="LiveId" clId="{05E99C78-88B4-46FB-B727-7855C79A37C4}" dt="2022-11-14T18:59:12.313" v="674" actId="478"/>
            <ac:picMkLst>
              <pc:docMk/>
              <pc:sldMasterMk cId="2397955700" sldId="2147483648"/>
              <pc:sldLayoutMk cId="995068709" sldId="2147483649"/>
              <ac:picMk id="1026" creationId="{0831F968-BDBB-E979-5576-691F63DE3439}"/>
            </ac:picMkLst>
          </pc:picChg>
        </pc:sldLayoutChg>
        <pc:sldLayoutChg chg="addSp delSp modSp mod setBg">
          <pc:chgData name="Furkan Tas" userId="0a253e7b4a8ecdd5" providerId="LiveId" clId="{05E99C78-88B4-46FB-B727-7855C79A37C4}" dt="2022-11-14T19:13:25.507" v="855"/>
          <pc:sldLayoutMkLst>
            <pc:docMk/>
            <pc:sldMasterMk cId="2397955700" sldId="2147483648"/>
            <pc:sldLayoutMk cId="684637883" sldId="2147483650"/>
          </pc:sldLayoutMkLst>
          <pc:picChg chg="add del mod">
            <ac:chgData name="Furkan Tas" userId="0a253e7b4a8ecdd5" providerId="LiveId" clId="{05E99C78-88B4-46FB-B727-7855C79A37C4}" dt="2022-11-14T18:52:13.436" v="638"/>
            <ac:picMkLst>
              <pc:docMk/>
              <pc:sldMasterMk cId="2397955700" sldId="2147483648"/>
              <pc:sldLayoutMk cId="684637883" sldId="2147483650"/>
              <ac:picMk id="7" creationId="{B502A41F-4070-9407-3E87-BFDAA5C309D2}"/>
            </ac:picMkLst>
          </pc:picChg>
        </pc:sldLayoutChg>
        <pc:sldLayoutChg chg="setBg">
          <pc:chgData name="Furkan Tas" userId="0a253e7b4a8ecdd5" providerId="LiveId" clId="{05E99C78-88B4-46FB-B727-7855C79A37C4}" dt="2022-11-14T19:13:25.507" v="855"/>
          <pc:sldLayoutMkLst>
            <pc:docMk/>
            <pc:sldMasterMk cId="2397955700" sldId="2147483648"/>
            <pc:sldLayoutMk cId="613762896" sldId="2147483651"/>
          </pc:sldLayoutMkLst>
        </pc:sldLayoutChg>
        <pc:sldLayoutChg chg="setBg">
          <pc:chgData name="Furkan Tas" userId="0a253e7b4a8ecdd5" providerId="LiveId" clId="{05E99C78-88B4-46FB-B727-7855C79A37C4}" dt="2022-11-14T19:13:25.507" v="855"/>
          <pc:sldLayoutMkLst>
            <pc:docMk/>
            <pc:sldMasterMk cId="2397955700" sldId="2147483648"/>
            <pc:sldLayoutMk cId="1364320080" sldId="2147483652"/>
          </pc:sldLayoutMkLst>
        </pc:sldLayoutChg>
        <pc:sldLayoutChg chg="setBg">
          <pc:chgData name="Furkan Tas" userId="0a253e7b4a8ecdd5" providerId="LiveId" clId="{05E99C78-88B4-46FB-B727-7855C79A37C4}" dt="2022-11-14T19:13:25.507" v="855"/>
          <pc:sldLayoutMkLst>
            <pc:docMk/>
            <pc:sldMasterMk cId="2397955700" sldId="2147483648"/>
            <pc:sldLayoutMk cId="4284612025" sldId="2147483653"/>
          </pc:sldLayoutMkLst>
        </pc:sldLayoutChg>
        <pc:sldLayoutChg chg="modSp setBg">
          <pc:chgData name="Furkan Tas" userId="0a253e7b4a8ecdd5" providerId="LiveId" clId="{05E99C78-88B4-46FB-B727-7855C79A37C4}" dt="2022-11-14T19:13:25.507" v="855"/>
          <pc:sldLayoutMkLst>
            <pc:docMk/>
            <pc:sldMasterMk cId="2397955700" sldId="2147483648"/>
            <pc:sldLayoutMk cId="91918041" sldId="2147483654"/>
          </pc:sldLayoutMkLst>
          <pc:spChg chg="mod">
            <ac:chgData name="Furkan Tas" userId="0a253e7b4a8ecdd5" providerId="LiveId" clId="{05E99C78-88B4-46FB-B727-7855C79A37C4}" dt="2022-11-14T18:48:42.636" v="608" actId="108"/>
            <ac:spMkLst>
              <pc:docMk/>
              <pc:sldMasterMk cId="2397955700" sldId="2147483648"/>
              <pc:sldLayoutMk cId="91918041" sldId="2147483654"/>
              <ac:spMk id="5" creationId="{5641A3C7-E4DA-5E32-6351-D882E29A85BB}"/>
            </ac:spMkLst>
          </pc:spChg>
        </pc:sldLayoutChg>
        <pc:sldLayoutChg chg="setBg">
          <pc:chgData name="Furkan Tas" userId="0a253e7b4a8ecdd5" providerId="LiveId" clId="{05E99C78-88B4-46FB-B727-7855C79A37C4}" dt="2022-11-14T19:13:25.507" v="855"/>
          <pc:sldLayoutMkLst>
            <pc:docMk/>
            <pc:sldMasterMk cId="2397955700" sldId="2147483648"/>
            <pc:sldLayoutMk cId="1938357563" sldId="2147483655"/>
          </pc:sldLayoutMkLst>
        </pc:sldLayoutChg>
        <pc:sldLayoutChg chg="modSp setBg">
          <pc:chgData name="Furkan Tas" userId="0a253e7b4a8ecdd5" providerId="LiveId" clId="{05E99C78-88B4-46FB-B727-7855C79A37C4}" dt="2022-11-14T19:13:25.507" v="855"/>
          <pc:sldLayoutMkLst>
            <pc:docMk/>
            <pc:sldMasterMk cId="2397955700" sldId="2147483648"/>
            <pc:sldLayoutMk cId="2312947917" sldId="2147483656"/>
          </pc:sldLayoutMkLst>
          <pc:spChg chg="mod">
            <ac:chgData name="Furkan Tas" userId="0a253e7b4a8ecdd5" providerId="LiveId" clId="{05E99C78-88B4-46FB-B727-7855C79A37C4}" dt="2022-11-14T18:48:36.498" v="607" actId="207"/>
            <ac:spMkLst>
              <pc:docMk/>
              <pc:sldMasterMk cId="2397955700" sldId="2147483648"/>
              <pc:sldLayoutMk cId="2312947917" sldId="2147483656"/>
              <ac:spMk id="7" creationId="{E2A5AC66-9E7D-07A7-CF51-F5CF66B08EDA}"/>
            </ac:spMkLst>
          </pc:spChg>
        </pc:sldLayoutChg>
        <pc:sldLayoutChg chg="setBg">
          <pc:chgData name="Furkan Tas" userId="0a253e7b4a8ecdd5" providerId="LiveId" clId="{05E99C78-88B4-46FB-B727-7855C79A37C4}" dt="2022-11-14T19:13:25.507" v="855"/>
          <pc:sldLayoutMkLst>
            <pc:docMk/>
            <pc:sldMasterMk cId="2397955700" sldId="2147483648"/>
            <pc:sldLayoutMk cId="186119037" sldId="2147483657"/>
          </pc:sldLayoutMkLst>
        </pc:sldLayoutChg>
        <pc:sldLayoutChg chg="setBg">
          <pc:chgData name="Furkan Tas" userId="0a253e7b4a8ecdd5" providerId="LiveId" clId="{05E99C78-88B4-46FB-B727-7855C79A37C4}" dt="2022-11-14T19:13:25.507" v="855"/>
          <pc:sldLayoutMkLst>
            <pc:docMk/>
            <pc:sldMasterMk cId="2397955700" sldId="2147483648"/>
            <pc:sldLayoutMk cId="3378776195" sldId="2147483658"/>
          </pc:sldLayoutMkLst>
        </pc:sldLayoutChg>
        <pc:sldLayoutChg chg="setBg">
          <pc:chgData name="Furkan Tas" userId="0a253e7b4a8ecdd5" providerId="LiveId" clId="{05E99C78-88B4-46FB-B727-7855C79A37C4}" dt="2022-11-14T19:13:25.507" v="855"/>
          <pc:sldLayoutMkLst>
            <pc:docMk/>
            <pc:sldMasterMk cId="2397955700" sldId="2147483648"/>
            <pc:sldLayoutMk cId="2218100642" sldId="2147483659"/>
          </pc:sldLayoutMkLst>
        </pc:sldLayoutChg>
      </pc:sldMasterChg>
    </pc:docChg>
  </pc:docChgLst>
  <pc:docChgLst>
    <pc:chgData name="Furkan Tas" userId="0a253e7b4a8ecdd5" providerId="Windows Live" clId="Web-{52394EEF-B11B-4E15-8214-FADD2EC0402A}"/>
    <pc:docChg chg="addSld modSld sldOrd">
      <pc:chgData name="Furkan Tas" userId="0a253e7b4a8ecdd5" providerId="Windows Live" clId="Web-{52394EEF-B11B-4E15-8214-FADD2EC0402A}" dt="2023-02-07T16:03:17.227" v="59"/>
      <pc:docMkLst>
        <pc:docMk/>
      </pc:docMkLst>
      <pc:sldChg chg="modSp">
        <pc:chgData name="Furkan Tas" userId="0a253e7b4a8ecdd5" providerId="Windows Live" clId="Web-{52394EEF-B11B-4E15-8214-FADD2EC0402A}" dt="2023-02-07T16:02:24.272" v="54" actId="20577"/>
        <pc:sldMkLst>
          <pc:docMk/>
          <pc:sldMk cId="3035104327" sldId="264"/>
        </pc:sldMkLst>
        <pc:spChg chg="mod">
          <ac:chgData name="Furkan Tas" userId="0a253e7b4a8ecdd5" providerId="Windows Live" clId="Web-{52394EEF-B11B-4E15-8214-FADD2EC0402A}" dt="2023-02-07T16:02:24.272" v="54" actId="20577"/>
          <ac:spMkLst>
            <pc:docMk/>
            <pc:sldMk cId="3035104327" sldId="264"/>
            <ac:spMk id="3" creationId="{F098CDCF-2054-F854-50F1-6B2899C5B03A}"/>
          </ac:spMkLst>
        </pc:spChg>
      </pc:sldChg>
      <pc:sldChg chg="ord">
        <pc:chgData name="Furkan Tas" userId="0a253e7b4a8ecdd5" providerId="Windows Live" clId="Web-{52394EEF-B11B-4E15-8214-FADD2EC0402A}" dt="2023-02-07T15:31:36.187" v="2"/>
        <pc:sldMkLst>
          <pc:docMk/>
          <pc:sldMk cId="55331951" sldId="278"/>
        </pc:sldMkLst>
      </pc:sldChg>
      <pc:sldChg chg="delSp modSp new">
        <pc:chgData name="Furkan Tas" userId="0a253e7b4a8ecdd5" providerId="Windows Live" clId="Web-{52394EEF-B11B-4E15-8214-FADD2EC0402A}" dt="2023-02-07T15:32:21.657" v="41" actId="20577"/>
        <pc:sldMkLst>
          <pc:docMk/>
          <pc:sldMk cId="3691909810" sldId="279"/>
        </pc:sldMkLst>
        <pc:spChg chg="mod">
          <ac:chgData name="Furkan Tas" userId="0a253e7b4a8ecdd5" providerId="Windows Live" clId="Web-{52394EEF-B11B-4E15-8214-FADD2EC0402A}" dt="2023-02-07T15:32:21.657" v="41" actId="20577"/>
          <ac:spMkLst>
            <pc:docMk/>
            <pc:sldMk cId="3691909810" sldId="279"/>
            <ac:spMk id="2" creationId="{61AD7C50-0BF9-1240-5275-2865455EF50C}"/>
          </ac:spMkLst>
        </pc:spChg>
        <pc:spChg chg="del">
          <ac:chgData name="Furkan Tas" userId="0a253e7b4a8ecdd5" providerId="Windows Live" clId="Web-{52394EEF-B11B-4E15-8214-FADD2EC0402A}" dt="2023-02-07T15:31:40.359" v="4"/>
          <ac:spMkLst>
            <pc:docMk/>
            <pc:sldMk cId="3691909810" sldId="279"/>
            <ac:spMk id="3" creationId="{84C9B834-7CE8-C151-C90D-904E6C40747F}"/>
          </ac:spMkLst>
        </pc:spChg>
        <pc:spChg chg="del">
          <ac:chgData name="Furkan Tas" userId="0a253e7b4a8ecdd5" providerId="Windows Live" clId="Web-{52394EEF-B11B-4E15-8214-FADD2EC0402A}" dt="2023-02-07T15:31:40.359" v="3"/>
          <ac:spMkLst>
            <pc:docMk/>
            <pc:sldMk cId="3691909810" sldId="279"/>
            <ac:spMk id="4" creationId="{16E71DBF-AE75-E0D5-C411-3236468AE829}"/>
          </ac:spMkLst>
        </pc:spChg>
      </pc:sldChg>
      <pc:sldChg chg="delSp modSp new mod modClrScheme chgLayout">
        <pc:chgData name="Furkan Tas" userId="0a253e7b4a8ecdd5" providerId="Windows Live" clId="Web-{52394EEF-B11B-4E15-8214-FADD2EC0402A}" dt="2023-02-07T16:03:17.227" v="59"/>
        <pc:sldMkLst>
          <pc:docMk/>
          <pc:sldMk cId="378526975" sldId="280"/>
        </pc:sldMkLst>
        <pc:spChg chg="mod ord">
          <ac:chgData name="Furkan Tas" userId="0a253e7b4a8ecdd5" providerId="Windows Live" clId="Web-{52394EEF-B11B-4E15-8214-FADD2EC0402A}" dt="2023-02-07T16:03:17.227" v="59"/>
          <ac:spMkLst>
            <pc:docMk/>
            <pc:sldMk cId="378526975" sldId="280"/>
            <ac:spMk id="2" creationId="{46ABD821-7BE7-6980-C436-CA3F821E4965}"/>
          </ac:spMkLst>
        </pc:spChg>
        <pc:spChg chg="mod ord">
          <ac:chgData name="Furkan Tas" userId="0a253e7b4a8ecdd5" providerId="Windows Live" clId="Web-{52394EEF-B11B-4E15-8214-FADD2EC0402A}" dt="2023-02-07T15:32:30.657" v="42"/>
          <ac:spMkLst>
            <pc:docMk/>
            <pc:sldMk cId="378526975" sldId="280"/>
            <ac:spMk id="3" creationId="{57B2CA7E-0253-E8E6-0D1B-D68B143CCB66}"/>
          </ac:spMkLst>
        </pc:spChg>
        <pc:spChg chg="del">
          <ac:chgData name="Furkan Tas" userId="0a253e7b4a8ecdd5" providerId="Windows Live" clId="Web-{52394EEF-B11B-4E15-8214-FADD2EC0402A}" dt="2023-02-07T15:32:30.657" v="42"/>
          <ac:spMkLst>
            <pc:docMk/>
            <pc:sldMk cId="378526975" sldId="280"/>
            <ac:spMk id="4" creationId="{13C595D5-EE72-8925-A1F3-39841C7976F8}"/>
          </ac:spMkLst>
        </pc:spChg>
        <pc:spChg chg="mod ord">
          <ac:chgData name="Furkan Tas" userId="0a253e7b4a8ecdd5" providerId="Windows Live" clId="Web-{52394EEF-B11B-4E15-8214-FADD2EC0402A}" dt="2023-02-07T15:32:30.657" v="42"/>
          <ac:spMkLst>
            <pc:docMk/>
            <pc:sldMk cId="378526975" sldId="280"/>
            <ac:spMk id="5" creationId="{38291CE9-0AF6-5143-962B-05890DB75273}"/>
          </ac:spMkLst>
        </pc:spChg>
      </pc:sldChg>
    </pc:docChg>
  </pc:docChgLst>
  <pc:docChgLst>
    <pc:chgData name="Jacopo Ceravolo" userId="0a215551c6ae908f" providerId="Windows Live" clId="Web-{A8B0C80C-CFF4-46D5-BDDA-F64770A4238F}"/>
    <pc:docChg chg="addSld modSld">
      <pc:chgData name="Jacopo Ceravolo" userId="0a215551c6ae908f" providerId="Windows Live" clId="Web-{A8B0C80C-CFF4-46D5-BDDA-F64770A4238F}" dt="2022-11-14T13:26:39.946" v="174"/>
      <pc:docMkLst>
        <pc:docMk/>
      </pc:docMkLst>
      <pc:sldChg chg="addSp modSp new">
        <pc:chgData name="Jacopo Ceravolo" userId="0a215551c6ae908f" providerId="Windows Live" clId="Web-{A8B0C80C-CFF4-46D5-BDDA-F64770A4238F}" dt="2022-11-14T13:26:22.930" v="170" actId="1076"/>
        <pc:sldMkLst>
          <pc:docMk/>
          <pc:sldMk cId="1983512699" sldId="260"/>
        </pc:sldMkLst>
        <pc:spChg chg="mod">
          <ac:chgData name="Jacopo Ceravolo" userId="0a215551c6ae908f" providerId="Windows Live" clId="Web-{A8B0C80C-CFF4-46D5-BDDA-F64770A4238F}" dt="2022-11-14T13:08:11.116" v="24" actId="20577"/>
          <ac:spMkLst>
            <pc:docMk/>
            <pc:sldMk cId="1983512699" sldId="260"/>
            <ac:spMk id="2" creationId="{C2333A2D-431B-497A-EB20-CB9F65485A0F}"/>
          </ac:spMkLst>
        </pc:spChg>
        <pc:spChg chg="mod">
          <ac:chgData name="Jacopo Ceravolo" userId="0a215551c6ae908f" providerId="Windows Live" clId="Web-{A8B0C80C-CFF4-46D5-BDDA-F64770A4238F}" dt="2022-11-14T13:20:04.168" v="112" actId="20577"/>
          <ac:spMkLst>
            <pc:docMk/>
            <pc:sldMk cId="1983512699" sldId="260"/>
            <ac:spMk id="3" creationId="{77EAAA93-B182-A810-EA0C-D4DB0E9FA92C}"/>
          </ac:spMkLst>
        </pc:spChg>
        <pc:picChg chg="add mod">
          <ac:chgData name="Jacopo Ceravolo" userId="0a215551c6ae908f" providerId="Windows Live" clId="Web-{A8B0C80C-CFF4-46D5-BDDA-F64770A4238F}" dt="2022-11-14T13:26:22.930" v="170" actId="1076"/>
          <ac:picMkLst>
            <pc:docMk/>
            <pc:sldMk cId="1983512699" sldId="260"/>
            <ac:picMk id="4" creationId="{7B23599B-D7E0-0A39-9F0B-C501412D2A18}"/>
          </ac:picMkLst>
        </pc:picChg>
      </pc:sldChg>
      <pc:sldChg chg="addSp delSp modSp new">
        <pc:chgData name="Jacopo Ceravolo" userId="0a215551c6ae908f" providerId="Windows Live" clId="Web-{A8B0C80C-CFF4-46D5-BDDA-F64770A4238F}" dt="2022-11-14T13:26:39.946" v="174"/>
        <pc:sldMkLst>
          <pc:docMk/>
          <pc:sldMk cId="2127632644" sldId="261"/>
        </pc:sldMkLst>
        <pc:spChg chg="mod">
          <ac:chgData name="Jacopo Ceravolo" userId="0a215551c6ae908f" providerId="Windows Live" clId="Web-{A8B0C80C-CFF4-46D5-BDDA-F64770A4238F}" dt="2022-11-14T13:24:28.442" v="162" actId="20577"/>
          <ac:spMkLst>
            <pc:docMk/>
            <pc:sldMk cId="2127632644" sldId="261"/>
            <ac:spMk id="2" creationId="{80DDD545-8516-97B7-00E1-02BFC9B3E8AC}"/>
          </ac:spMkLst>
        </pc:spChg>
        <pc:spChg chg="add del mod">
          <ac:chgData name="Jacopo Ceravolo" userId="0a215551c6ae908f" providerId="Windows Live" clId="Web-{A8B0C80C-CFF4-46D5-BDDA-F64770A4238F}" dt="2022-11-14T13:26:39.946" v="174"/>
          <ac:spMkLst>
            <pc:docMk/>
            <pc:sldMk cId="2127632644" sldId="261"/>
            <ac:spMk id="3" creationId="{F4DFC036-2EB0-C55E-AE15-74E00E1151FA}"/>
          </ac:spMkLst>
        </pc:spChg>
        <pc:spChg chg="add del mod">
          <ac:chgData name="Jacopo Ceravolo" userId="0a215551c6ae908f" providerId="Windows Live" clId="Web-{A8B0C80C-CFF4-46D5-BDDA-F64770A4238F}" dt="2022-11-14T13:26:39.946" v="174"/>
          <ac:spMkLst>
            <pc:docMk/>
            <pc:sldMk cId="2127632644" sldId="261"/>
            <ac:spMk id="5" creationId="{049CB193-62FB-6D15-EEAA-53FB75D4A12C}"/>
          </ac:spMkLst>
        </pc:spChg>
      </pc:sldChg>
    </pc:docChg>
  </pc:docChgLst>
  <pc:docChgLst>
    <pc:chgData name="João Lucas Mendes de Lemos Lins" userId="3963b457ac3fdeef" providerId="Windows Live" clId="Web-{DB544776-D4BF-4324-BB5E-F9AC55CCD9F6}"/>
    <pc:docChg chg="addSld delSld modSld sldOrd">
      <pc:chgData name="João Lucas Mendes de Lemos Lins" userId="3963b457ac3fdeef" providerId="Windows Live" clId="Web-{DB544776-D4BF-4324-BB5E-F9AC55CCD9F6}" dt="2022-11-17T01:24:33.178" v="276" actId="1076"/>
      <pc:docMkLst>
        <pc:docMk/>
      </pc:docMkLst>
      <pc:sldChg chg="modSp">
        <pc:chgData name="João Lucas Mendes de Lemos Lins" userId="3963b457ac3fdeef" providerId="Windows Live" clId="Web-{DB544776-D4BF-4324-BB5E-F9AC55CCD9F6}" dt="2022-11-17T00:55:57.122" v="42" actId="20577"/>
        <pc:sldMkLst>
          <pc:docMk/>
          <pc:sldMk cId="2127632644" sldId="261"/>
        </pc:sldMkLst>
        <pc:spChg chg="mod">
          <ac:chgData name="João Lucas Mendes de Lemos Lins" userId="3963b457ac3fdeef" providerId="Windows Live" clId="Web-{DB544776-D4BF-4324-BB5E-F9AC55CCD9F6}" dt="2022-11-17T00:55:57.122" v="42" actId="20577"/>
          <ac:spMkLst>
            <pc:docMk/>
            <pc:sldMk cId="2127632644" sldId="261"/>
            <ac:spMk id="3" creationId="{F4DFC036-2EB0-C55E-AE15-74E00E1151FA}"/>
          </ac:spMkLst>
        </pc:spChg>
      </pc:sldChg>
      <pc:sldChg chg="new del">
        <pc:chgData name="João Lucas Mendes de Lemos Lins" userId="3963b457ac3fdeef" providerId="Windows Live" clId="Web-{DB544776-D4BF-4324-BB5E-F9AC55CCD9F6}" dt="2022-11-17T00:50:15.113" v="1"/>
        <pc:sldMkLst>
          <pc:docMk/>
          <pc:sldMk cId="2203382757" sldId="270"/>
        </pc:sldMkLst>
      </pc:sldChg>
      <pc:sldChg chg="addSp modSp add replId">
        <pc:chgData name="João Lucas Mendes de Lemos Lins" userId="3963b457ac3fdeef" providerId="Windows Live" clId="Web-{DB544776-D4BF-4324-BB5E-F9AC55CCD9F6}" dt="2022-11-17T01:10:08.659" v="176" actId="1076"/>
        <pc:sldMkLst>
          <pc:docMk/>
          <pc:sldMk cId="2927179613" sldId="270"/>
        </pc:sldMkLst>
        <pc:spChg chg="mod">
          <ac:chgData name="João Lucas Mendes de Lemos Lins" userId="3963b457ac3fdeef" providerId="Windows Live" clId="Web-{DB544776-D4BF-4324-BB5E-F9AC55CCD9F6}" dt="2022-11-17T00:57:03.162" v="62" actId="20577"/>
          <ac:spMkLst>
            <pc:docMk/>
            <pc:sldMk cId="2927179613" sldId="270"/>
            <ac:spMk id="2" creationId="{80DDD545-8516-97B7-00E1-02BFC9B3E8AC}"/>
          </ac:spMkLst>
        </pc:spChg>
        <pc:spChg chg="mod">
          <ac:chgData name="João Lucas Mendes de Lemos Lins" userId="3963b457ac3fdeef" providerId="Windows Live" clId="Web-{DB544776-D4BF-4324-BB5E-F9AC55CCD9F6}" dt="2022-11-17T01:10:08.659" v="176" actId="1076"/>
          <ac:spMkLst>
            <pc:docMk/>
            <pc:sldMk cId="2927179613" sldId="270"/>
            <ac:spMk id="3" creationId="{F4DFC036-2EB0-C55E-AE15-74E00E1151FA}"/>
          </ac:spMkLst>
        </pc:spChg>
        <pc:picChg chg="add mod">
          <ac:chgData name="João Lucas Mendes de Lemos Lins" userId="3963b457ac3fdeef" providerId="Windows Live" clId="Web-{DB544776-D4BF-4324-BB5E-F9AC55CCD9F6}" dt="2022-11-17T01:09:24.656" v="165"/>
          <ac:picMkLst>
            <pc:docMk/>
            <pc:sldMk cId="2927179613" sldId="270"/>
            <ac:picMk id="4" creationId="{4050D664-E57E-09CD-2E2D-533FA90333A9}"/>
          </ac:picMkLst>
        </pc:picChg>
        <pc:picChg chg="mod">
          <ac:chgData name="João Lucas Mendes de Lemos Lins" userId="3963b457ac3fdeef" providerId="Windows Live" clId="Web-{DB544776-D4BF-4324-BB5E-F9AC55CCD9F6}" dt="2022-11-17T01:09:14.437" v="163" actId="1076"/>
          <ac:picMkLst>
            <pc:docMk/>
            <pc:sldMk cId="2927179613" sldId="270"/>
            <ac:picMk id="5" creationId="{AA991688-9263-C06D-AB5D-413E354318B0}"/>
          </ac:picMkLst>
        </pc:picChg>
      </pc:sldChg>
      <pc:sldChg chg="add del replId">
        <pc:chgData name="João Lucas Mendes de Lemos Lins" userId="3963b457ac3fdeef" providerId="Windows Live" clId="Web-{DB544776-D4BF-4324-BB5E-F9AC55CCD9F6}" dt="2022-11-17T01:20:11.544" v="218"/>
        <pc:sldMkLst>
          <pc:docMk/>
          <pc:sldMk cId="3737470988" sldId="271"/>
        </pc:sldMkLst>
      </pc:sldChg>
      <pc:sldChg chg="addSp modSp add replId">
        <pc:chgData name="João Lucas Mendes de Lemos Lins" userId="3963b457ac3fdeef" providerId="Windows Live" clId="Web-{DB544776-D4BF-4324-BB5E-F9AC55CCD9F6}" dt="2022-11-17T01:14:24.567" v="184"/>
        <pc:sldMkLst>
          <pc:docMk/>
          <pc:sldMk cId="1983270660" sldId="272"/>
        </pc:sldMkLst>
        <pc:spChg chg="mod">
          <ac:chgData name="João Lucas Mendes de Lemos Lins" userId="3963b457ac3fdeef" providerId="Windows Live" clId="Web-{DB544776-D4BF-4324-BB5E-F9AC55CCD9F6}" dt="2022-11-17T01:10:47.037" v="181" actId="1076"/>
          <ac:spMkLst>
            <pc:docMk/>
            <pc:sldMk cId="1983270660" sldId="272"/>
            <ac:spMk id="3" creationId="{F4DFC036-2EB0-C55E-AE15-74E00E1151FA}"/>
          </ac:spMkLst>
        </pc:spChg>
        <pc:picChg chg="add mod">
          <ac:chgData name="João Lucas Mendes de Lemos Lins" userId="3963b457ac3fdeef" providerId="Windows Live" clId="Web-{DB544776-D4BF-4324-BB5E-F9AC55CCD9F6}" dt="2022-11-17T01:14:24.567" v="184"/>
          <ac:picMkLst>
            <pc:docMk/>
            <pc:sldMk cId="1983270660" sldId="272"/>
            <ac:picMk id="4" creationId="{B7BF19EE-3AAD-9AD7-47A9-32FAC2ABD7E5}"/>
          </ac:picMkLst>
        </pc:picChg>
        <pc:picChg chg="mod">
          <ac:chgData name="João Lucas Mendes de Lemos Lins" userId="3963b457ac3fdeef" providerId="Windows Live" clId="Web-{DB544776-D4BF-4324-BB5E-F9AC55CCD9F6}" dt="2022-11-17T01:09:58.127" v="174" actId="1076"/>
          <ac:picMkLst>
            <pc:docMk/>
            <pc:sldMk cId="1983270660" sldId="272"/>
            <ac:picMk id="5" creationId="{AA991688-9263-C06D-AB5D-413E354318B0}"/>
          </ac:picMkLst>
        </pc:picChg>
      </pc:sldChg>
      <pc:sldChg chg="add del replId">
        <pc:chgData name="João Lucas Mendes de Lemos Lins" userId="3963b457ac3fdeef" providerId="Windows Live" clId="Web-{DB544776-D4BF-4324-BB5E-F9AC55CCD9F6}" dt="2022-11-17T01:09:32.844" v="166"/>
        <pc:sldMkLst>
          <pc:docMk/>
          <pc:sldMk cId="2550218674" sldId="273"/>
        </pc:sldMkLst>
      </pc:sldChg>
      <pc:sldChg chg="addSp delSp modSp add del ord replId">
        <pc:chgData name="João Lucas Mendes de Lemos Lins" userId="3963b457ac3fdeef" providerId="Windows Live" clId="Web-{DB544776-D4BF-4324-BB5E-F9AC55CCD9F6}" dt="2022-11-17T01:22:48.404" v="224"/>
        <pc:sldMkLst>
          <pc:docMk/>
          <pc:sldMk cId="2903969976" sldId="273"/>
        </pc:sldMkLst>
        <pc:spChg chg="mod">
          <ac:chgData name="João Lucas Mendes de Lemos Lins" userId="3963b457ac3fdeef" providerId="Windows Live" clId="Web-{DB544776-D4BF-4324-BB5E-F9AC55CCD9F6}" dt="2022-11-17T01:18:31.788" v="211" actId="20577"/>
          <ac:spMkLst>
            <pc:docMk/>
            <pc:sldMk cId="2903969976" sldId="273"/>
            <ac:spMk id="3" creationId="{F4DFC036-2EB0-C55E-AE15-74E00E1151FA}"/>
          </ac:spMkLst>
        </pc:spChg>
        <pc:picChg chg="del">
          <ac:chgData name="João Lucas Mendes de Lemos Lins" userId="3963b457ac3fdeef" providerId="Windows Live" clId="Web-{DB544776-D4BF-4324-BB5E-F9AC55CCD9F6}" dt="2022-11-17T01:19:47.527" v="214"/>
          <ac:picMkLst>
            <pc:docMk/>
            <pc:sldMk cId="2903969976" sldId="273"/>
            <ac:picMk id="4" creationId="{4050D664-E57E-09CD-2E2D-533FA90333A9}"/>
          </ac:picMkLst>
        </pc:picChg>
        <pc:picChg chg="mod">
          <ac:chgData name="João Lucas Mendes de Lemos Lins" userId="3963b457ac3fdeef" providerId="Windows Live" clId="Web-{DB544776-D4BF-4324-BB5E-F9AC55CCD9F6}" dt="2022-11-17T01:18:44.523" v="212"/>
          <ac:picMkLst>
            <pc:docMk/>
            <pc:sldMk cId="2903969976" sldId="273"/>
            <ac:picMk id="5" creationId="{AA991688-9263-C06D-AB5D-413E354318B0}"/>
          </ac:picMkLst>
        </pc:picChg>
        <pc:picChg chg="add del mod">
          <ac:chgData name="João Lucas Mendes de Lemos Lins" userId="3963b457ac3fdeef" providerId="Windows Live" clId="Web-{DB544776-D4BF-4324-BB5E-F9AC55CCD9F6}" dt="2022-11-17T01:22:48.404" v="224"/>
          <ac:picMkLst>
            <pc:docMk/>
            <pc:sldMk cId="2903969976" sldId="273"/>
            <ac:picMk id="6" creationId="{845A9AE9-F0CE-E07D-49B1-1E6B0EB3BD61}"/>
          </ac:picMkLst>
        </pc:picChg>
      </pc:sldChg>
      <pc:sldChg chg="modSp add del replId">
        <pc:chgData name="João Lucas Mendes de Lemos Lins" userId="3963b457ac3fdeef" providerId="Windows Live" clId="Web-{DB544776-D4BF-4324-BB5E-F9AC55CCD9F6}" dt="2022-11-17T01:14:28.411" v="185"/>
        <pc:sldMkLst>
          <pc:docMk/>
          <pc:sldMk cId="3288057272" sldId="274"/>
        </pc:sldMkLst>
        <pc:picChg chg="mod">
          <ac:chgData name="João Lucas Mendes de Lemos Lins" userId="3963b457ac3fdeef" providerId="Windows Live" clId="Web-{DB544776-D4BF-4324-BB5E-F9AC55CCD9F6}" dt="2022-11-17T01:07:02.771" v="157"/>
          <ac:picMkLst>
            <pc:docMk/>
            <pc:sldMk cId="3288057272" sldId="274"/>
            <ac:picMk id="5" creationId="{AA991688-9263-C06D-AB5D-413E354318B0}"/>
          </ac:picMkLst>
        </pc:picChg>
      </pc:sldChg>
      <pc:sldChg chg="modSp add replId">
        <pc:chgData name="João Lucas Mendes de Lemos Lins" userId="3963b457ac3fdeef" providerId="Windows Live" clId="Web-{DB544776-D4BF-4324-BB5E-F9AC55CCD9F6}" dt="2022-11-17T01:20:57.719" v="220"/>
        <pc:sldMkLst>
          <pc:docMk/>
          <pc:sldMk cId="4164064394" sldId="274"/>
        </pc:sldMkLst>
        <pc:picChg chg="mod">
          <ac:chgData name="João Lucas Mendes de Lemos Lins" userId="3963b457ac3fdeef" providerId="Windows Live" clId="Web-{DB544776-D4BF-4324-BB5E-F9AC55CCD9F6}" dt="2022-11-17T01:20:57.719" v="220"/>
          <ac:picMkLst>
            <pc:docMk/>
            <pc:sldMk cId="4164064394" sldId="274"/>
            <ac:picMk id="4" creationId="{996C4DBE-A20B-4915-19B4-21C29DE9420B}"/>
          </ac:picMkLst>
        </pc:picChg>
      </pc:sldChg>
      <pc:sldChg chg="addSp delSp modSp add replId">
        <pc:chgData name="João Lucas Mendes de Lemos Lins" userId="3963b457ac3fdeef" providerId="Windows Live" clId="Web-{DB544776-D4BF-4324-BB5E-F9AC55CCD9F6}" dt="2022-11-17T01:24:33.178" v="276" actId="1076"/>
        <pc:sldMkLst>
          <pc:docMk/>
          <pc:sldMk cId="2738470021" sldId="275"/>
        </pc:sldMkLst>
        <pc:spChg chg="mod">
          <ac:chgData name="João Lucas Mendes de Lemos Lins" userId="3963b457ac3fdeef" providerId="Windows Live" clId="Web-{DB544776-D4BF-4324-BB5E-F9AC55CCD9F6}" dt="2022-11-17T01:23:06.937" v="231" actId="20577"/>
          <ac:spMkLst>
            <pc:docMk/>
            <pc:sldMk cId="2738470021" sldId="275"/>
            <ac:spMk id="2" creationId="{80DDD545-8516-97B7-00E1-02BFC9B3E8AC}"/>
          </ac:spMkLst>
        </pc:spChg>
        <pc:spChg chg="del mod">
          <ac:chgData name="João Lucas Mendes de Lemos Lins" userId="3963b457ac3fdeef" providerId="Windows Live" clId="Web-{DB544776-D4BF-4324-BB5E-F9AC55CCD9F6}" dt="2022-11-17T01:23:36.939" v="238"/>
          <ac:spMkLst>
            <pc:docMk/>
            <pc:sldMk cId="2738470021" sldId="275"/>
            <ac:spMk id="3" creationId="{F4DFC036-2EB0-C55E-AE15-74E00E1151FA}"/>
          </ac:spMkLst>
        </pc:spChg>
        <pc:spChg chg="add mod">
          <ac:chgData name="João Lucas Mendes de Lemos Lins" userId="3963b457ac3fdeef" providerId="Windows Live" clId="Web-{DB544776-D4BF-4324-BB5E-F9AC55CCD9F6}" dt="2022-11-17T01:24:30.209" v="275" actId="20577"/>
          <ac:spMkLst>
            <pc:docMk/>
            <pc:sldMk cId="2738470021" sldId="275"/>
            <ac:spMk id="8" creationId="{B10052F7-6A26-D292-CBEF-5031BEA52D3A}"/>
          </ac:spMkLst>
        </pc:spChg>
        <pc:picChg chg="mod">
          <ac:chgData name="João Lucas Mendes de Lemos Lins" userId="3963b457ac3fdeef" providerId="Windows Live" clId="Web-{DB544776-D4BF-4324-BB5E-F9AC55CCD9F6}" dt="2022-11-17T01:24:33.178" v="276" actId="1076"/>
          <ac:picMkLst>
            <pc:docMk/>
            <pc:sldMk cId="2738470021" sldId="275"/>
            <ac:picMk id="5" creationId="{AA991688-9263-C06D-AB5D-413E354318B0}"/>
          </ac:picMkLst>
        </pc:picChg>
        <pc:picChg chg="del">
          <ac:chgData name="João Lucas Mendes de Lemos Lins" userId="3963b457ac3fdeef" providerId="Windows Live" clId="Web-{DB544776-D4BF-4324-BB5E-F9AC55CCD9F6}" dt="2022-11-17T01:23:59.144" v="255"/>
          <ac:picMkLst>
            <pc:docMk/>
            <pc:sldMk cId="2738470021" sldId="275"/>
            <ac:picMk id="6" creationId="{845A9AE9-F0CE-E07D-49B1-1E6B0EB3BD61}"/>
          </ac:picMkLst>
        </pc:picChg>
      </pc:sldChg>
    </pc:docChg>
  </pc:docChgLst>
  <pc:docChgLst>
    <pc:chgData name="João Lucas Mendes de Lemos Lins" userId="3963b457ac3fdeef" providerId="Windows Live" clId="Web-{F613E4F6-A0CE-4F7D-AD05-84E1BAC2645E}"/>
    <pc:docChg chg="addSld modSld">
      <pc:chgData name="João Lucas Mendes de Lemos Lins" userId="3963b457ac3fdeef" providerId="Windows Live" clId="Web-{F613E4F6-A0CE-4F7D-AD05-84E1BAC2645E}" dt="2022-11-17T12:42:56.995" v="253" actId="20577"/>
      <pc:docMkLst>
        <pc:docMk/>
      </pc:docMkLst>
      <pc:sldChg chg="delSp modSp">
        <pc:chgData name="João Lucas Mendes de Lemos Lins" userId="3963b457ac3fdeef" providerId="Windows Live" clId="Web-{F613E4F6-A0CE-4F7D-AD05-84E1BAC2645E}" dt="2022-11-17T12:42:56.995" v="253" actId="20577"/>
        <pc:sldMkLst>
          <pc:docMk/>
          <pc:sldMk cId="2927179613" sldId="270"/>
        </pc:sldMkLst>
        <pc:spChg chg="mod">
          <ac:chgData name="João Lucas Mendes de Lemos Lins" userId="3963b457ac3fdeef" providerId="Windows Live" clId="Web-{F613E4F6-A0CE-4F7D-AD05-84E1BAC2645E}" dt="2022-11-17T12:42:56.995" v="253" actId="20577"/>
          <ac:spMkLst>
            <pc:docMk/>
            <pc:sldMk cId="2927179613" sldId="270"/>
            <ac:spMk id="3" creationId="{F4DFC036-2EB0-C55E-AE15-74E00E1151FA}"/>
          </ac:spMkLst>
        </pc:spChg>
        <pc:picChg chg="mod">
          <ac:chgData name="João Lucas Mendes de Lemos Lins" userId="3963b457ac3fdeef" providerId="Windows Live" clId="Web-{F613E4F6-A0CE-4F7D-AD05-84E1BAC2645E}" dt="2022-11-17T12:38:13.953" v="170" actId="14100"/>
          <ac:picMkLst>
            <pc:docMk/>
            <pc:sldMk cId="2927179613" sldId="270"/>
            <ac:picMk id="4" creationId="{4050D664-E57E-09CD-2E2D-533FA90333A9}"/>
          </ac:picMkLst>
        </pc:picChg>
        <pc:picChg chg="del">
          <ac:chgData name="João Lucas Mendes de Lemos Lins" userId="3963b457ac3fdeef" providerId="Windows Live" clId="Web-{F613E4F6-A0CE-4F7D-AD05-84E1BAC2645E}" dt="2022-11-17T12:37:01.106" v="110"/>
          <ac:picMkLst>
            <pc:docMk/>
            <pc:sldMk cId="2927179613" sldId="270"/>
            <ac:picMk id="5" creationId="{AA991688-9263-C06D-AB5D-413E354318B0}"/>
          </ac:picMkLst>
        </pc:picChg>
      </pc:sldChg>
      <pc:sldChg chg="modSp">
        <pc:chgData name="João Lucas Mendes de Lemos Lins" userId="3963b457ac3fdeef" providerId="Windows Live" clId="Web-{F613E4F6-A0CE-4F7D-AD05-84E1BAC2645E}" dt="2022-11-17T12:38:56.908" v="250" actId="20577"/>
        <pc:sldMkLst>
          <pc:docMk/>
          <pc:sldMk cId="2738470021" sldId="275"/>
        </pc:sldMkLst>
        <pc:spChg chg="mod">
          <ac:chgData name="João Lucas Mendes de Lemos Lins" userId="3963b457ac3fdeef" providerId="Windows Live" clId="Web-{F613E4F6-A0CE-4F7D-AD05-84E1BAC2645E}" dt="2022-11-17T12:38:56.908" v="250" actId="20577"/>
          <ac:spMkLst>
            <pc:docMk/>
            <pc:sldMk cId="2738470021" sldId="275"/>
            <ac:spMk id="8" creationId="{B10052F7-6A26-D292-CBEF-5031BEA52D3A}"/>
          </ac:spMkLst>
        </pc:spChg>
      </pc:sldChg>
      <pc:sldChg chg="add replId">
        <pc:chgData name="João Lucas Mendes de Lemos Lins" userId="3963b457ac3fdeef" providerId="Windows Live" clId="Web-{F613E4F6-A0CE-4F7D-AD05-84E1BAC2645E}" dt="2022-11-17T12:35:44.088" v="0"/>
        <pc:sldMkLst>
          <pc:docMk/>
          <pc:sldMk cId="1656587885" sldId="277"/>
        </pc:sldMkLst>
      </pc:sldChg>
    </pc:docChg>
  </pc:docChgLst>
  <pc:docChgLst>
    <pc:chgData name="Jacopo Ceravolo" userId="0a215551c6ae908f" providerId="Windows Live" clId="Web-{70A6BE65-2732-4EB5-92D8-7AF8F81C4F69}"/>
    <pc:docChg chg="addSld modSld">
      <pc:chgData name="Jacopo Ceravolo" userId="0a215551c6ae908f" providerId="Windows Live" clId="Web-{70A6BE65-2732-4EB5-92D8-7AF8F81C4F69}" dt="2022-11-14T13:40:47.545" v="204" actId="1076"/>
      <pc:docMkLst>
        <pc:docMk/>
      </pc:docMkLst>
      <pc:sldChg chg="addSp modSp">
        <pc:chgData name="Jacopo Ceravolo" userId="0a215551c6ae908f" providerId="Windows Live" clId="Web-{70A6BE65-2732-4EB5-92D8-7AF8F81C4F69}" dt="2022-11-14T13:34:00.517" v="120" actId="1076"/>
        <pc:sldMkLst>
          <pc:docMk/>
          <pc:sldMk cId="2127632644" sldId="261"/>
        </pc:sldMkLst>
        <pc:spChg chg="mod">
          <ac:chgData name="Jacopo Ceravolo" userId="0a215551c6ae908f" providerId="Windows Live" clId="Web-{70A6BE65-2732-4EB5-92D8-7AF8F81C4F69}" dt="2022-11-14T13:30:47.699" v="109" actId="14100"/>
          <ac:spMkLst>
            <pc:docMk/>
            <pc:sldMk cId="2127632644" sldId="261"/>
            <ac:spMk id="3" creationId="{F4DFC036-2EB0-C55E-AE15-74E00E1151FA}"/>
          </ac:spMkLst>
        </pc:spChg>
        <pc:picChg chg="add mod">
          <ac:chgData name="Jacopo Ceravolo" userId="0a215551c6ae908f" providerId="Windows Live" clId="Web-{70A6BE65-2732-4EB5-92D8-7AF8F81C4F69}" dt="2022-11-14T13:34:00.517" v="120" actId="1076"/>
          <ac:picMkLst>
            <pc:docMk/>
            <pc:sldMk cId="2127632644" sldId="261"/>
            <ac:picMk id="4" creationId="{996C4DBE-A20B-4915-19B4-21C29DE9420B}"/>
          </ac:picMkLst>
        </pc:picChg>
      </pc:sldChg>
      <pc:sldChg chg="addSp delSp modSp new">
        <pc:chgData name="Jacopo Ceravolo" userId="0a215551c6ae908f" providerId="Windows Live" clId="Web-{70A6BE65-2732-4EB5-92D8-7AF8F81C4F69}" dt="2022-11-14T13:40:47.545" v="204" actId="1076"/>
        <pc:sldMkLst>
          <pc:docMk/>
          <pc:sldMk cId="1004426488" sldId="262"/>
        </pc:sldMkLst>
        <pc:spChg chg="mod">
          <ac:chgData name="Jacopo Ceravolo" userId="0a215551c6ae908f" providerId="Windows Live" clId="Web-{70A6BE65-2732-4EB5-92D8-7AF8F81C4F69}" dt="2022-11-14T13:35:15.426" v="134" actId="20577"/>
          <ac:spMkLst>
            <pc:docMk/>
            <pc:sldMk cId="1004426488" sldId="262"/>
            <ac:spMk id="2" creationId="{B368C548-256C-7289-5869-50E3E4413895}"/>
          </ac:spMkLst>
        </pc:spChg>
        <pc:spChg chg="del mod">
          <ac:chgData name="Jacopo Ceravolo" userId="0a215551c6ae908f" providerId="Windows Live" clId="Web-{70A6BE65-2732-4EB5-92D8-7AF8F81C4F69}" dt="2022-11-14T13:35:29.958" v="137"/>
          <ac:spMkLst>
            <pc:docMk/>
            <pc:sldMk cId="1004426488" sldId="262"/>
            <ac:spMk id="3" creationId="{9A32384B-8AE7-032E-0FC6-3839C6364823}"/>
          </ac:spMkLst>
        </pc:spChg>
        <pc:spChg chg="add mod">
          <ac:chgData name="Jacopo Ceravolo" userId="0a215551c6ae908f" providerId="Windows Live" clId="Web-{70A6BE65-2732-4EB5-92D8-7AF8F81C4F69}" dt="2022-11-14T13:40:11.388" v="196" actId="1076"/>
          <ac:spMkLst>
            <pc:docMk/>
            <pc:sldMk cId="1004426488" sldId="262"/>
            <ac:spMk id="5" creationId="{58646E8F-A20F-1069-C7FE-DA39B9DF5F65}"/>
          </ac:spMkLst>
        </pc:spChg>
        <pc:spChg chg="add del mod">
          <ac:chgData name="Jacopo Ceravolo" userId="0a215551c6ae908f" providerId="Windows Live" clId="Web-{70A6BE65-2732-4EB5-92D8-7AF8F81C4F69}" dt="2022-11-14T13:38:28.775" v="163"/>
          <ac:spMkLst>
            <pc:docMk/>
            <pc:sldMk cId="1004426488" sldId="262"/>
            <ac:spMk id="6" creationId="{94AE6DA5-1C19-7E77-7112-FF65354D91F4}"/>
          </ac:spMkLst>
        </pc:spChg>
        <pc:spChg chg="add mod">
          <ac:chgData name="Jacopo Ceravolo" userId="0a215551c6ae908f" providerId="Windows Live" clId="Web-{70A6BE65-2732-4EB5-92D8-7AF8F81C4F69}" dt="2022-11-14T13:40:47.545" v="204" actId="1076"/>
          <ac:spMkLst>
            <pc:docMk/>
            <pc:sldMk cId="1004426488" sldId="262"/>
            <ac:spMk id="7" creationId="{E0D95209-F187-4677-D6F7-607AF08F094C}"/>
          </ac:spMkLst>
        </pc:spChg>
        <pc:spChg chg="add del mod">
          <ac:chgData name="Jacopo Ceravolo" userId="0a215551c6ae908f" providerId="Windows Live" clId="Web-{70A6BE65-2732-4EB5-92D8-7AF8F81C4F69}" dt="2022-11-14T13:39:09.526" v="169"/>
          <ac:spMkLst>
            <pc:docMk/>
            <pc:sldMk cId="1004426488" sldId="262"/>
            <ac:spMk id="8" creationId="{6CA25B22-01A1-C66E-EBD1-73AF451CF592}"/>
          </ac:spMkLst>
        </pc:spChg>
        <pc:spChg chg="add mod">
          <ac:chgData name="Jacopo Ceravolo" userId="0a215551c6ae908f" providerId="Windows Live" clId="Web-{70A6BE65-2732-4EB5-92D8-7AF8F81C4F69}" dt="2022-11-14T13:40:08.481" v="195" actId="1076"/>
          <ac:spMkLst>
            <pc:docMk/>
            <pc:sldMk cId="1004426488" sldId="262"/>
            <ac:spMk id="9" creationId="{F75AC1E5-7003-D2B0-4B0D-15784A575D9D}"/>
          </ac:spMkLst>
        </pc:spChg>
        <pc:spChg chg="add mod">
          <ac:chgData name="Jacopo Ceravolo" userId="0a215551c6ae908f" providerId="Windows Live" clId="Web-{70A6BE65-2732-4EB5-92D8-7AF8F81C4F69}" dt="2022-11-14T13:40:38.998" v="202" actId="1076"/>
          <ac:spMkLst>
            <pc:docMk/>
            <pc:sldMk cId="1004426488" sldId="262"/>
            <ac:spMk id="10" creationId="{3B8A496A-8091-6C17-3EF2-C844BFC2D4E1}"/>
          </ac:spMkLst>
        </pc:spChg>
        <pc:spChg chg="add mod">
          <ac:chgData name="Jacopo Ceravolo" userId="0a215551c6ae908f" providerId="Windows Live" clId="Web-{70A6BE65-2732-4EB5-92D8-7AF8F81C4F69}" dt="2022-11-14T13:40:32.951" v="201" actId="1076"/>
          <ac:spMkLst>
            <pc:docMk/>
            <pc:sldMk cId="1004426488" sldId="262"/>
            <ac:spMk id="11" creationId="{179FF76C-08C6-4A9D-A6B3-7957BE466D12}"/>
          </ac:spMkLst>
        </pc:spChg>
        <pc:cxnChg chg="add del mod">
          <ac:chgData name="Jacopo Ceravolo" userId="0a215551c6ae908f" providerId="Windows Live" clId="Web-{70A6BE65-2732-4EB5-92D8-7AF8F81C4F69}" dt="2022-11-14T13:35:38.067" v="140"/>
          <ac:cxnSpMkLst>
            <pc:docMk/>
            <pc:sldMk cId="1004426488" sldId="262"/>
            <ac:cxnSpMk id="4" creationId="{7029C4DD-9F3F-4C2E-CCF3-5CED31F33358}"/>
          </ac:cxnSpMkLst>
        </pc:cxnChg>
      </pc:sldChg>
    </pc:docChg>
  </pc:docChgLst>
  <pc:docChgLst>
    <pc:chgData name="Jacopo Ceravolo" userId="0a215551c6ae908f" providerId="Windows Live" clId="Web-{84032A78-346A-4CBB-B501-2B1DA80CC841}"/>
    <pc:docChg chg="addSld delSld modSld">
      <pc:chgData name="Jacopo Ceravolo" userId="0a215551c6ae908f" providerId="Windows Live" clId="Web-{84032A78-346A-4CBB-B501-2B1DA80CC841}" dt="2022-11-17T16:48:00.928" v="20" actId="20577"/>
      <pc:docMkLst>
        <pc:docMk/>
      </pc:docMkLst>
      <pc:sldChg chg="modSp">
        <pc:chgData name="Jacopo Ceravolo" userId="0a215551c6ae908f" providerId="Windows Live" clId="Web-{84032A78-346A-4CBB-B501-2B1DA80CC841}" dt="2022-11-17T16:48:00.928" v="20" actId="20577"/>
        <pc:sldMkLst>
          <pc:docMk/>
          <pc:sldMk cId="1983512699" sldId="260"/>
        </pc:sldMkLst>
        <pc:spChg chg="mod">
          <ac:chgData name="Jacopo Ceravolo" userId="0a215551c6ae908f" providerId="Windows Live" clId="Web-{84032A78-346A-4CBB-B501-2B1DA80CC841}" dt="2022-11-17T16:48:00.928" v="20" actId="20577"/>
          <ac:spMkLst>
            <pc:docMk/>
            <pc:sldMk cId="1983512699" sldId="260"/>
            <ac:spMk id="2" creationId="{C2333A2D-431B-497A-EB20-CB9F65485A0F}"/>
          </ac:spMkLst>
        </pc:spChg>
      </pc:sldChg>
      <pc:sldChg chg="del">
        <pc:chgData name="Jacopo Ceravolo" userId="0a215551c6ae908f" providerId="Windows Live" clId="Web-{84032A78-346A-4CBB-B501-2B1DA80CC841}" dt="2022-11-17T12:48:35.141" v="19"/>
        <pc:sldMkLst>
          <pc:docMk/>
          <pc:sldMk cId="2127632644" sldId="261"/>
        </pc:sldMkLst>
      </pc:sldChg>
      <pc:sldChg chg="add del">
        <pc:chgData name="Jacopo Ceravolo" userId="0a215551c6ae908f" providerId="Windows Live" clId="Web-{84032A78-346A-4CBB-B501-2B1DA80CC841}" dt="2022-11-17T12:44:29.634" v="2"/>
        <pc:sldMkLst>
          <pc:docMk/>
          <pc:sldMk cId="1004426488" sldId="262"/>
        </pc:sldMkLst>
      </pc:sldChg>
      <pc:sldChg chg="addSp delSp modSp mod setBg">
        <pc:chgData name="Jacopo Ceravolo" userId="0a215551c6ae908f" providerId="Windows Live" clId="Web-{84032A78-346A-4CBB-B501-2B1DA80CC841}" dt="2022-11-17T12:46:07.043" v="18" actId="1076"/>
        <pc:sldMkLst>
          <pc:docMk/>
          <pc:sldMk cId="1658780246" sldId="263"/>
        </pc:sldMkLst>
        <pc:spChg chg="mod">
          <ac:chgData name="Jacopo Ceravolo" userId="0a215551c6ae908f" providerId="Windows Live" clId="Web-{84032A78-346A-4CBB-B501-2B1DA80CC841}" dt="2022-11-17T12:44:59.588" v="6"/>
          <ac:spMkLst>
            <pc:docMk/>
            <pc:sldMk cId="1658780246" sldId="263"/>
            <ac:spMk id="2" creationId="{7695A9EE-D967-9D58-57B7-8FCE0E935428}"/>
          </ac:spMkLst>
        </pc:spChg>
        <pc:spChg chg="mod ord">
          <ac:chgData name="Jacopo Ceravolo" userId="0a215551c6ae908f" providerId="Windows Live" clId="Web-{84032A78-346A-4CBB-B501-2B1DA80CC841}" dt="2022-11-17T12:44:59.588" v="6"/>
          <ac:spMkLst>
            <pc:docMk/>
            <pc:sldMk cId="1658780246" sldId="263"/>
            <ac:spMk id="7" creationId="{56585828-52CC-A008-4618-DCEB780CDD74}"/>
          </ac:spMkLst>
        </pc:spChg>
        <pc:picChg chg="add mod">
          <ac:chgData name="Jacopo Ceravolo" userId="0a215551c6ae908f" providerId="Windows Live" clId="Web-{84032A78-346A-4CBB-B501-2B1DA80CC841}" dt="2022-11-17T12:46:07.043" v="18" actId="1076"/>
          <ac:picMkLst>
            <pc:docMk/>
            <pc:sldMk cId="1658780246" sldId="263"/>
            <ac:picMk id="3" creationId="{27D00495-6E02-20BD-3848-C318C7C1C4A1}"/>
          </ac:picMkLst>
        </pc:picChg>
        <pc:picChg chg="del">
          <ac:chgData name="Jacopo Ceravolo" userId="0a215551c6ae908f" providerId="Windows Live" clId="Web-{84032A78-346A-4CBB-B501-2B1DA80CC841}" dt="2022-11-17T12:44:32.462" v="3"/>
          <ac:picMkLst>
            <pc:docMk/>
            <pc:sldMk cId="1658780246" sldId="263"/>
            <ac:picMk id="4" creationId="{1AD8744B-F669-CD64-9810-76BD8FF1C75B}"/>
          </ac:picMkLst>
        </pc:picChg>
      </pc:sldChg>
    </pc:docChg>
  </pc:docChgLst>
  <pc:docChgLst>
    <pc:chgData name="Gastbenutzer" providerId="Windows Live" clId="Web-{A97459D5-D6F9-4FDC-BE42-121C739436EE}"/>
    <pc:docChg chg="addSld delSld modSld">
      <pc:chgData name="Gastbenutzer" userId="" providerId="Windows Live" clId="Web-{A97459D5-D6F9-4FDC-BE42-121C739436EE}" dt="2022-11-15T17:49:37.852" v="323"/>
      <pc:docMkLst>
        <pc:docMk/>
      </pc:docMkLst>
      <pc:sldChg chg="new del">
        <pc:chgData name="Gastbenutzer" userId="" providerId="Windows Live" clId="Web-{A97459D5-D6F9-4FDC-BE42-121C739436EE}" dt="2022-11-15T17:49:37.852" v="323"/>
        <pc:sldMkLst>
          <pc:docMk/>
          <pc:sldMk cId="3096944698" sldId="265"/>
        </pc:sldMkLst>
      </pc:sldChg>
      <pc:sldChg chg="modSp new del">
        <pc:chgData name="Gastbenutzer" userId="" providerId="Windows Live" clId="Web-{A97459D5-D6F9-4FDC-BE42-121C739436EE}" dt="2022-11-15T17:49:36.618" v="322"/>
        <pc:sldMkLst>
          <pc:docMk/>
          <pc:sldMk cId="1347200454" sldId="266"/>
        </pc:sldMkLst>
        <pc:spChg chg="mod">
          <ac:chgData name="Gastbenutzer" userId="" providerId="Windows Live" clId="Web-{A97459D5-D6F9-4FDC-BE42-121C739436EE}" dt="2022-11-15T17:38:21.074" v="195" actId="20577"/>
          <ac:spMkLst>
            <pc:docMk/>
            <pc:sldMk cId="1347200454" sldId="266"/>
            <ac:spMk id="2" creationId="{6EA78AF6-3326-F643-809E-F044C1872EFE}"/>
          </ac:spMkLst>
        </pc:spChg>
      </pc:sldChg>
      <pc:sldChg chg="addSp delSp modSp add replId modNotes">
        <pc:chgData name="Gastbenutzer" userId="" providerId="Windows Live" clId="Web-{A97459D5-D6F9-4FDC-BE42-121C739436EE}" dt="2022-11-15T17:24:41.060" v="142" actId="20577"/>
        <pc:sldMkLst>
          <pc:docMk/>
          <pc:sldMk cId="3710773988" sldId="267"/>
        </pc:sldMkLst>
        <pc:spChg chg="mod">
          <ac:chgData name="Gastbenutzer" userId="" providerId="Windows Live" clId="Web-{A97459D5-D6F9-4FDC-BE42-121C739436EE}" dt="2022-11-15T17:04:14.101" v="65" actId="20577"/>
          <ac:spMkLst>
            <pc:docMk/>
            <pc:sldMk cId="3710773988" sldId="267"/>
            <ac:spMk id="2" creationId="{80DDD545-8516-97B7-00E1-02BFC9B3E8AC}"/>
          </ac:spMkLst>
        </pc:spChg>
        <pc:spChg chg="mod">
          <ac:chgData name="Gastbenutzer" userId="" providerId="Windows Live" clId="Web-{A97459D5-D6F9-4FDC-BE42-121C739436EE}" dt="2022-11-15T17:24:41.060" v="142" actId="20577"/>
          <ac:spMkLst>
            <pc:docMk/>
            <pc:sldMk cId="3710773988" sldId="267"/>
            <ac:spMk id="3" creationId="{F4DFC036-2EB0-C55E-AE15-74E00E1151FA}"/>
          </ac:spMkLst>
        </pc:spChg>
        <pc:picChg chg="del">
          <ac:chgData name="Gastbenutzer" userId="" providerId="Windows Live" clId="Web-{A97459D5-D6F9-4FDC-BE42-121C739436EE}" dt="2022-11-15T17:03:33.397" v="60"/>
          <ac:picMkLst>
            <pc:docMk/>
            <pc:sldMk cId="3710773988" sldId="267"/>
            <ac:picMk id="4" creationId="{996C4DBE-A20B-4915-19B4-21C29DE9420B}"/>
          </ac:picMkLst>
        </pc:picChg>
        <pc:picChg chg="add mod">
          <ac:chgData name="Gastbenutzer" userId="" providerId="Windows Live" clId="Web-{A97459D5-D6F9-4FDC-BE42-121C739436EE}" dt="2022-11-15T17:04:26.336" v="67" actId="14100"/>
          <ac:picMkLst>
            <pc:docMk/>
            <pc:sldMk cId="3710773988" sldId="267"/>
            <ac:picMk id="6" creationId="{3017C44A-DC62-BEEC-D56E-C47B543CE563}"/>
          </ac:picMkLst>
        </pc:picChg>
      </pc:sldChg>
      <pc:sldChg chg="addSp delSp modSp add replId">
        <pc:chgData name="Gastbenutzer" userId="" providerId="Windows Live" clId="Web-{A97459D5-D6F9-4FDC-BE42-121C739436EE}" dt="2022-11-15T17:24:44.607" v="144" actId="20577"/>
        <pc:sldMkLst>
          <pc:docMk/>
          <pc:sldMk cId="1336554890" sldId="268"/>
        </pc:sldMkLst>
        <pc:spChg chg="mod">
          <ac:chgData name="Gastbenutzer" userId="" providerId="Windows Live" clId="Web-{A97459D5-D6F9-4FDC-BE42-121C739436EE}" dt="2022-11-15T17:12:43.969" v="140" actId="20577"/>
          <ac:spMkLst>
            <pc:docMk/>
            <pc:sldMk cId="1336554890" sldId="268"/>
            <ac:spMk id="2" creationId="{80DDD545-8516-97B7-00E1-02BFC9B3E8AC}"/>
          </ac:spMkLst>
        </pc:spChg>
        <pc:spChg chg="mod">
          <ac:chgData name="Gastbenutzer" userId="" providerId="Windows Live" clId="Web-{A97459D5-D6F9-4FDC-BE42-121C739436EE}" dt="2022-11-15T17:24:44.607" v="144" actId="20577"/>
          <ac:spMkLst>
            <pc:docMk/>
            <pc:sldMk cId="1336554890" sldId="268"/>
            <ac:spMk id="3" creationId="{F4DFC036-2EB0-C55E-AE15-74E00E1151FA}"/>
          </ac:spMkLst>
        </pc:spChg>
        <pc:picChg chg="add mod">
          <ac:chgData name="Gastbenutzer" userId="" providerId="Windows Live" clId="Web-{A97459D5-D6F9-4FDC-BE42-121C739436EE}" dt="2022-11-15T17:09:55.123" v="87" actId="14100"/>
          <ac:picMkLst>
            <pc:docMk/>
            <pc:sldMk cId="1336554890" sldId="268"/>
            <ac:picMk id="5" creationId="{AA991688-9263-C06D-AB5D-413E354318B0}"/>
          </ac:picMkLst>
        </pc:picChg>
        <pc:picChg chg="del">
          <ac:chgData name="Gastbenutzer" userId="" providerId="Windows Live" clId="Web-{A97459D5-D6F9-4FDC-BE42-121C739436EE}" dt="2022-11-15T17:09:25.825" v="80"/>
          <ac:picMkLst>
            <pc:docMk/>
            <pc:sldMk cId="1336554890" sldId="268"/>
            <ac:picMk id="6" creationId="{3017C44A-DC62-BEEC-D56E-C47B543CE563}"/>
          </ac:picMkLst>
        </pc:picChg>
      </pc:sldChg>
      <pc:sldChg chg="modSp add replId">
        <pc:chgData name="Gastbenutzer" userId="" providerId="Windows Live" clId="Web-{A97459D5-D6F9-4FDC-BE42-121C739436EE}" dt="2022-11-15T17:49:35.821" v="321" actId="20577"/>
        <pc:sldMkLst>
          <pc:docMk/>
          <pc:sldMk cId="849480080" sldId="269"/>
        </pc:sldMkLst>
        <pc:spChg chg="mod">
          <ac:chgData name="Gastbenutzer" userId="" providerId="Windows Live" clId="Web-{A97459D5-D6F9-4FDC-BE42-121C739436EE}" dt="2022-11-15T17:40:55.515" v="201" actId="20577"/>
          <ac:spMkLst>
            <pc:docMk/>
            <pc:sldMk cId="849480080" sldId="269"/>
            <ac:spMk id="2" creationId="{80DDD545-8516-97B7-00E1-02BFC9B3E8AC}"/>
          </ac:spMkLst>
        </pc:spChg>
        <pc:spChg chg="mod">
          <ac:chgData name="Gastbenutzer" userId="" providerId="Windows Live" clId="Web-{A97459D5-D6F9-4FDC-BE42-121C739436EE}" dt="2022-11-15T17:49:35.821" v="321" actId="20577"/>
          <ac:spMkLst>
            <pc:docMk/>
            <pc:sldMk cId="849480080" sldId="269"/>
            <ac:spMk id="3" creationId="{F4DFC036-2EB0-C55E-AE15-74E00E1151F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014D2-D91E-4D05-B12C-2DCA5D154188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26E21-7278-4641-BE31-49911EA25F4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3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https://docs.unity3d.com/Packages/com.unity.ugui@1.0/manual/HOWTO-UIWorldSpace.html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26E21-7278-4641-BE31-49911EA25F4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44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https://docs.unity3d.com/Packages/com.unity.ugui@1.0/manual/HOWTO-UIWorldSpace.html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26E21-7278-4641-BE31-49911EA25F4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03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https://docs.unity3d.com/Packages/com.unity.ugui@1.0/manual/HOWTO-UIWorldSpace.html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26E21-7278-4641-BE31-49911EA25F4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60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https://docs.unity3d.com/Packages/com.unity.ugui@1.0/manual/HOWTO-UIWorldSpace.html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26E21-7278-4641-BE31-49911EA25F4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853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https://docs.unity3d.com/Packages/com.unity.ugui@1.0/manual/HOWTO-UIWorldSpace.html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26E21-7278-4641-BE31-49911EA25F4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912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https://docs.unity3d.com/Packages/com.unity.ugui@1.0/manual/HOWTO-UIWorldSpace.html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26E21-7278-4641-BE31-49911EA25F4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574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https://docs.unity3d.com/Packages/com.unity.ugui@1.0/manual/HOWTO-UIWorldSpace.html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26E21-7278-4641-BE31-49911EA25F4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29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https://docs.unity3d.com/Packages/com.unity.ugui@1.0/manual/HOWTO-UIWorldSpace.html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26E21-7278-4641-BE31-49911EA25F4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891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C8C3B-5371-0292-17C6-877229489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CB5249-072F-2206-02BD-DCC1118CD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5AC451-A096-287A-88A4-2DE6EFA9D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CB334-F1D0-450B-ABCD-43FFB57B7FCE}" type="datetime1">
              <a:rPr lang="de-DE" smtClean="0"/>
              <a:t>07.02.2023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5E208F-755B-4B47-E44E-41FC0140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494E84-0440-8B98-A15F-F67CD3BA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06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9956C-FB7B-B64D-1C4C-4D76DA60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8BB02C-2659-0D74-D0A8-A8149BFA0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7BA4BB-C578-2303-BDFA-FF6953C5C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606A-7CD6-4601-84D0-F3E102A25480}" type="datetime1">
              <a:rPr lang="de-DE" smtClean="0"/>
              <a:t>07.02.2023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83CBB5-9B20-3355-82B6-7A4228BD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2F0F0C-4F1B-048F-72FD-D98DB04C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7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198D9FE-FCB1-D718-0B12-851E03726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BF7B57-027F-14B3-D093-F78063532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C4F71-D455-D3F7-2010-B253AE17A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46FD2-0E9D-4360-9DAE-78303AC9A49A}" type="datetime1">
              <a:rPr lang="de-DE" smtClean="0"/>
              <a:t>07.02.2023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95DFC1-09B6-6535-FA93-8E2FE25E4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BBFAE4-1C3E-BB0D-7C25-1EEA667B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10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9BD609-6BFC-A178-C9E2-7B310DC9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B9C8DB-ED32-6BB5-15CA-0EB86C02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626EBB-84B7-F020-8073-1F49DA75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CE43-2443-4477-88F0-39BAE3E8A8CE}" type="datetime1">
              <a:rPr lang="de-DE" smtClean="0"/>
              <a:t>07.02.2023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E06E0C-203C-95C6-6B9D-10C357B4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BABD55-A2D1-0C05-C76B-4856B0D0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63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E57E7-E0E5-CCAF-05A0-E958E75C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49682B-92E8-F585-BB83-88731F885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B5CE3B-D2C5-74F2-3E83-995597E7C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692B-0671-4360-A33B-37FFEF54613C}" type="datetime1">
              <a:rPr lang="de-DE" smtClean="0"/>
              <a:t>07.02.2023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AC19A9-88A8-403E-DEE4-60099434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C471E4-9318-A78D-18EF-E793CFB7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7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22606-131B-38CF-82B5-A55A9C75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EC5E86-55F9-F8C8-8819-51AFCEBF6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7CAB85-EC33-5F6D-3340-290D7CDA0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B15209-06C8-4C5D-C0E3-5467EB7D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AD118-8559-484F-BB3E-8EF23B18C7D1}" type="datetime1">
              <a:rPr lang="de-DE" smtClean="0"/>
              <a:t>07.02.2023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0715CD-3AAB-2407-DC0F-AD199802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03FC6B-3C00-CBE2-38C6-D1CC7FB63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432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2994E-2161-5507-16C0-DDC50FD2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B529C0-DE6E-6D0A-00BF-47204BD7F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09B031-F526-5C53-4BF5-876E87C01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AD1FF5-6E6F-F3C3-EFF0-59A32CB3E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EC7894A-95AF-61E6-BE87-4DCA292D4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0BF988A-BA26-0931-940C-6D622C345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F290-092F-4DF3-85B2-CD2A577BBDE3}" type="datetime1">
              <a:rPr lang="de-DE" smtClean="0"/>
              <a:t>07.02.2023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DBACC0-0D2C-C215-2574-EC47E6EF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D1742CA-E241-1ED4-C437-5BDBF043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61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3847F-ED53-91B7-C6C9-4B1BD49A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BA4E18-14A5-40C9-489C-5795B9A8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1CDD-C2F4-4D2F-BB44-770DC7A3DD49}" type="datetime1">
              <a:rPr lang="de-DE" smtClean="0"/>
              <a:t>07.02.2023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F0E62E-D779-AE4C-BB95-6CF6196CE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41A3C7-E4DA-5E32-6351-D882E29A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1200" kern="1200" smtClean="0">
                <a:solidFill>
                  <a:schemeClr val="tx1"/>
                </a:solidFill>
                <a:latin typeface="Lucida Bright" panose="02040602050505020304" pitchFamily="18" charset="0"/>
                <a:ea typeface="+mn-ea"/>
                <a:cs typeface="+mn-cs"/>
              </a:defRPr>
            </a:lvl1pPr>
          </a:lstStyle>
          <a:p>
            <a:fld id="{4730F965-A396-425A-A0C1-AA008A06522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1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B161BB-F39B-5ED5-06FB-CB05AEA2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99E1-D1C6-45DD-B7B1-1A311249E88E}" type="datetime1">
              <a:rPr lang="de-DE" smtClean="0"/>
              <a:t>07.02.2023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4D5E25E-B4FB-6178-CF42-1E3D60FEC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51599E-F618-2BC6-3597-BBAEC1F4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357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D4006-AD74-F2F1-501C-89216D62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B4494B-9A5F-B881-1AFF-9FD975164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9D3FA6-6702-2BC8-ADDA-5A63631AB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AAA04F-0342-CB98-DCE6-EEFCF4AF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CFFD-6A46-498F-9327-C8DAC639DBDA}" type="datetime1">
              <a:rPr lang="de-DE" smtClean="0"/>
              <a:t>07.02.2023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D4C290-661A-ABBC-A229-EFA6DF41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A5AC66-9E7D-07A7-CF51-F5CF66B0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Lucida Bright" panose="02040602050505020304" pitchFamily="18" charset="0"/>
              </a:defRPr>
            </a:lvl1pPr>
          </a:lstStyle>
          <a:p>
            <a:fld id="{4730F965-A396-425A-A0C1-AA008A06522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94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E75074-8782-8F58-5059-F5BCA5D0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65324D-6E04-2BAB-BAB9-D78977BB3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1B3BCC-5953-B25F-6799-808A7752C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7664B-250F-BD5D-3B32-7CFD5D42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B6AFF-561A-4A5E-A299-41FE59A40964}" type="datetime1">
              <a:rPr lang="de-DE" smtClean="0"/>
              <a:t>07.02.2023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8324CD-48ED-ED60-01E9-166663E4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4D8534-1A3F-F589-101C-503569B5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1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F1A379-D02B-4118-9854-9F04CB5BA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60BDF4-1EB3-EEA9-D518-A302B797D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6D987F-C8CA-AD00-342B-D6081C7B0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792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AF501-4EDC-4306-9CAA-08741C777F85}" type="datetime1">
              <a:rPr lang="de-DE" smtClean="0"/>
              <a:t>07.02.2023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F3120D-8407-DBF3-FBAB-5B9833C27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792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362360-A987-C103-8AC1-898026964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792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Lucida Bright" panose="02040602050505020304" pitchFamily="18" charset="0"/>
              </a:defRPr>
            </a:lvl1pPr>
          </a:lstStyle>
          <a:p>
            <a:fld id="{4730F965-A396-425A-A0C1-AA008A06522B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95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icyellowjacket.com/7816/editorial/should-cameras-be-on-or-off-on-zo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A2422-988F-2818-7931-074B9C36F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Lucida Bright" panose="02040602050505020304" pitchFamily="18" charset="0"/>
              </a:rPr>
              <a:t>Metaverse Classroom</a:t>
            </a:r>
            <a:br>
              <a:rPr lang="de-DE" sz="2700" dirty="0">
                <a:latin typeface="Lucida Bright" panose="02040602050505020304" pitchFamily="18" charset="0"/>
              </a:rPr>
            </a:br>
            <a:r>
              <a:rPr lang="de-DE" sz="2700" dirty="0">
                <a:latin typeface="Lucida Bright" panose="02040602050505020304" pitchFamily="18" charset="0"/>
              </a:rPr>
              <a:t>AWT - </a:t>
            </a:r>
            <a:r>
              <a:rPr lang="en-US" sz="2700" dirty="0">
                <a:latin typeface="Lucida Bright" panose="02040602050505020304" pitchFamily="18" charset="0"/>
              </a:rPr>
              <a:t>Developing</a:t>
            </a:r>
            <a:r>
              <a:rPr lang="de-DE" sz="2700" dirty="0">
                <a:latin typeface="Lucida Bright" panose="02040602050505020304" pitchFamily="18" charset="0"/>
              </a:rPr>
              <a:t> Metaverse </a:t>
            </a:r>
            <a:r>
              <a:rPr lang="en-US" sz="2700" dirty="0">
                <a:latin typeface="Lucida Bright" panose="02040602050505020304" pitchFamily="18" charset="0"/>
              </a:rPr>
              <a:t>Experiences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98CDCF-2054-F854-50F1-6B2899C5B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5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Tarik Moussa Salama, Jacopo </a:t>
            </a:r>
            <a:r>
              <a:rPr lang="de-DE" dirty="0" err="1"/>
              <a:t>Ceravolo</a:t>
            </a:r>
            <a:r>
              <a:rPr lang="de-DE" dirty="0"/>
              <a:t>, Furkan Tas, </a:t>
            </a:r>
            <a:r>
              <a:rPr lang="pt-BR" b="0" i="0" dirty="0">
                <a:solidFill>
                  <a:srgbClr val="1D2125"/>
                </a:solidFill>
                <a:effectLst/>
                <a:latin typeface="Calibri"/>
                <a:cs typeface="Calibri"/>
              </a:rPr>
              <a:t>Joao Lucas Mendes de Lemos Lins</a:t>
            </a:r>
            <a:endParaRPr lang="de-DE" dirty="0">
              <a:latin typeface="Calibri"/>
              <a:cs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45D8249-AEF8-A814-5AEB-64B106CF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3315" y="217170"/>
            <a:ext cx="1234353" cy="9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0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DD545-8516-97B7-00E1-02BFC9B3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>
                <a:latin typeface="Lucida Bright"/>
                <a:cs typeface="Calibri Light"/>
              </a:rPr>
              <a:t>Features – Personal Space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DFC036-2EB0-C55E-AE15-74E00E11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779" y="2452431"/>
            <a:ext cx="5919021" cy="3724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>
                <a:ea typeface="+mn-lt"/>
                <a:cs typeface="+mn-lt"/>
              </a:rPr>
              <a:t>Realized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as</a:t>
            </a:r>
            <a:r>
              <a:rPr lang="it-IT" dirty="0">
                <a:ea typeface="+mn-lt"/>
                <a:cs typeface="+mn-lt"/>
              </a:rPr>
              <a:t> a 2D UI in world </a:t>
            </a:r>
            <a:r>
              <a:rPr lang="it-IT" dirty="0" err="1">
                <a:ea typeface="+mn-lt"/>
                <a:cs typeface="+mn-lt"/>
              </a:rPr>
              <a:t>space</a:t>
            </a:r>
            <a:endParaRPr lang="it-IT" dirty="0">
              <a:latin typeface="Calibri"/>
              <a:cs typeface="Calibri"/>
            </a:endParaRPr>
          </a:p>
          <a:p>
            <a:r>
              <a:rPr lang="it-IT" dirty="0">
                <a:ea typeface="+mn-lt"/>
                <a:cs typeface="+mn-lt"/>
              </a:rPr>
              <a:t>Embedded in the desk of the </a:t>
            </a:r>
            <a:r>
              <a:rPr lang="it-IT" dirty="0" err="1">
                <a:ea typeface="+mn-lt"/>
                <a:cs typeface="+mn-lt"/>
              </a:rPr>
              <a:t>student</a:t>
            </a:r>
            <a:endParaRPr lang="it-IT" dirty="0">
              <a:ea typeface="+mn-lt"/>
              <a:cs typeface="+mn-lt"/>
            </a:endParaRPr>
          </a:p>
          <a:p>
            <a:r>
              <a:rPr lang="it-IT" dirty="0" err="1">
                <a:ea typeface="+mn-lt"/>
                <a:cs typeface="+mn-lt"/>
              </a:rPr>
              <a:t>Divided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into</a:t>
            </a:r>
            <a:r>
              <a:rPr lang="it-IT" dirty="0">
                <a:ea typeface="+mn-lt"/>
                <a:cs typeface="+mn-lt"/>
              </a:rPr>
              <a:t> personal notes and PDF reader </a:t>
            </a:r>
            <a:r>
              <a:rPr lang="it-IT" dirty="0" err="1">
                <a:ea typeface="+mn-lt"/>
                <a:cs typeface="+mn-lt"/>
              </a:rPr>
              <a:t>section</a:t>
            </a:r>
            <a:r>
              <a:rPr lang="it-IT" dirty="0">
                <a:ea typeface="+mn-lt"/>
                <a:cs typeface="+mn-lt"/>
              </a:rPr>
              <a:t> </a:t>
            </a:r>
          </a:p>
          <a:p>
            <a:endParaRPr lang="it-IT" dirty="0">
              <a:latin typeface="Calibri"/>
              <a:cs typeface="Calibri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DAB117-1476-A417-F48D-03FAA844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10</a:t>
            </a:fld>
            <a:endParaRPr lang="de-DE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017C44A-DC62-BEEC-D56E-C47B543CE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" y="2454019"/>
            <a:ext cx="5181141" cy="319312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1077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DD545-8516-97B7-00E1-02BFC9B3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Lucida Bright"/>
                <a:cs typeface="Calibri Light"/>
              </a:rPr>
              <a:t>Features – Screen Sharing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DFC036-2EB0-C55E-AE15-74E00E11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779" y="2452431"/>
            <a:ext cx="5919021" cy="3724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>
                <a:ea typeface="+mn-lt"/>
                <a:cs typeface="+mn-lt"/>
              </a:rPr>
              <a:t>Realized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as</a:t>
            </a:r>
            <a:r>
              <a:rPr lang="it-IT" dirty="0">
                <a:ea typeface="+mn-lt"/>
                <a:cs typeface="+mn-lt"/>
              </a:rPr>
              <a:t> a 2D UI in world </a:t>
            </a:r>
            <a:r>
              <a:rPr lang="it-IT" dirty="0" err="1">
                <a:ea typeface="+mn-lt"/>
                <a:cs typeface="+mn-lt"/>
              </a:rPr>
              <a:t>space</a:t>
            </a:r>
            <a:endParaRPr lang="it-IT" dirty="0">
              <a:latin typeface="Calibri"/>
              <a:cs typeface="Calibri"/>
            </a:endParaRPr>
          </a:p>
          <a:p>
            <a:r>
              <a:rPr lang="it-IT" dirty="0">
                <a:ea typeface="+mn-lt"/>
                <a:cs typeface="+mn-lt"/>
              </a:rPr>
              <a:t>Embedded in </a:t>
            </a:r>
            <a:r>
              <a:rPr lang="it-IT" dirty="0" err="1">
                <a:ea typeface="+mn-lt"/>
                <a:cs typeface="+mn-lt"/>
              </a:rPr>
              <a:t>at</a:t>
            </a:r>
            <a:r>
              <a:rPr lang="it-IT" dirty="0">
                <a:ea typeface="+mn-lt"/>
                <a:cs typeface="+mn-lt"/>
              </a:rPr>
              <a:t> the front of the room</a:t>
            </a:r>
          </a:p>
          <a:p>
            <a:r>
              <a:rPr lang="it-IT" dirty="0" err="1">
                <a:ea typeface="+mn-lt"/>
                <a:cs typeface="+mn-lt"/>
              </a:rPr>
              <a:t>Divided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into</a:t>
            </a:r>
            <a:r>
              <a:rPr lang="it-IT" dirty="0">
                <a:ea typeface="+mn-lt"/>
                <a:cs typeface="+mn-lt"/>
              </a:rPr>
              <a:t> personal notes and </a:t>
            </a:r>
            <a:r>
              <a:rPr lang="it-IT" dirty="0" err="1">
                <a:ea typeface="+mn-lt"/>
                <a:cs typeface="+mn-lt"/>
              </a:rPr>
              <a:t>lecture</a:t>
            </a:r>
            <a:r>
              <a:rPr lang="it-IT" dirty="0">
                <a:ea typeface="+mn-lt"/>
                <a:cs typeface="+mn-lt"/>
              </a:rPr>
              <a:t> slides </a:t>
            </a:r>
          </a:p>
          <a:p>
            <a:pPr marL="0" indent="0">
              <a:buNone/>
            </a:pPr>
            <a:endParaRPr lang="it-IT" dirty="0">
              <a:latin typeface="Calibri"/>
              <a:cs typeface="Calibri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DAB117-1476-A417-F48D-03FAA844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 descr="Ein Bild, das Text, Boden, drinnen, aus Holz enthält.&#10;&#10;Automatisch generierte Beschreibung">
            <a:extLst>
              <a:ext uri="{FF2B5EF4-FFF2-40B4-BE49-F238E27FC236}">
                <a16:creationId xmlns:a16="http://schemas.microsoft.com/office/drawing/2014/main" id="{AA991688-9263-C06D-AB5D-413E35431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6" y="2449769"/>
            <a:ext cx="5205207" cy="300061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36554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AAA23D19-CA54-8720-FFAC-63E66DF12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0" y="2449769"/>
            <a:ext cx="5180662" cy="291412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0DDD545-8516-97B7-00E1-02BFC9B3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>
                <a:ea typeface="+mj-lt"/>
                <a:cs typeface="+mj-lt"/>
              </a:rPr>
              <a:t> </a:t>
            </a:r>
            <a:r>
              <a:rPr lang="it-IT" sz="3600" dirty="0">
                <a:latin typeface="Lucida Bright"/>
                <a:ea typeface="+mj-lt"/>
                <a:cs typeface="+mj-lt"/>
              </a:rPr>
              <a:t>Features – </a:t>
            </a:r>
            <a:r>
              <a:rPr lang="it-IT" sz="3600" dirty="0" err="1">
                <a:latin typeface="Lucida Bright"/>
                <a:cs typeface="Calibri Light"/>
              </a:rPr>
              <a:t>Nonverbal</a:t>
            </a:r>
            <a:r>
              <a:rPr lang="it-IT" sz="3600" dirty="0">
                <a:latin typeface="Lucida Bright"/>
                <a:ea typeface="+mj-lt"/>
                <a:cs typeface="+mj-lt"/>
              </a:rPr>
              <a:t> Feedback</a:t>
            </a:r>
            <a:endParaRPr lang="en-US" sz="3600" dirty="0">
              <a:latin typeface="Lucida Bright"/>
              <a:ea typeface="+mj-lt"/>
              <a:cs typeface="+mj-l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DFC036-2EB0-C55E-AE15-74E00E11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779" y="2452431"/>
            <a:ext cx="5919021" cy="3724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ea typeface="+mn-lt"/>
                <a:cs typeface="+mn-lt"/>
              </a:rPr>
              <a:t>Two </a:t>
            </a:r>
            <a:r>
              <a:rPr lang="it-IT" dirty="0" err="1">
                <a:ea typeface="+mn-lt"/>
                <a:cs typeface="+mn-lt"/>
              </a:rPr>
              <a:t>different</a:t>
            </a:r>
            <a:r>
              <a:rPr lang="it-IT" dirty="0">
                <a:ea typeface="+mn-lt"/>
                <a:cs typeface="+mn-lt"/>
              </a:rPr>
              <a:t> Version for avatar or webcam</a:t>
            </a:r>
          </a:p>
          <a:p>
            <a:r>
              <a:rPr lang="it-IT" dirty="0">
                <a:latin typeface="Calibri"/>
                <a:cs typeface="Calibri"/>
              </a:rPr>
              <a:t>Avatar Animation:  </a:t>
            </a:r>
            <a:r>
              <a:rPr lang="it-IT" dirty="0" err="1">
                <a:latin typeface="Calibri"/>
                <a:ea typeface="+mn-lt"/>
                <a:cs typeface="+mn-lt"/>
              </a:rPr>
              <a:t>D</a:t>
            </a:r>
            <a:r>
              <a:rPr lang="it-IT" dirty="0" err="1">
                <a:ea typeface="+mn-lt"/>
                <a:cs typeface="+mn-lt"/>
              </a:rPr>
              <a:t>eepmotion</a:t>
            </a:r>
            <a:r>
              <a:rPr lang="it-IT" dirty="0">
                <a:ea typeface="+mn-lt"/>
                <a:cs typeface="+mn-lt"/>
              </a:rPr>
              <a:t> </a:t>
            </a:r>
            <a:endParaRPr lang="it-IT" dirty="0">
              <a:latin typeface="Calibri"/>
              <a:cs typeface="Calibri"/>
            </a:endParaRPr>
          </a:p>
          <a:p>
            <a:r>
              <a:rPr lang="it-IT" dirty="0">
                <a:ea typeface="+mn-lt"/>
                <a:cs typeface="+mn-lt"/>
              </a:rPr>
              <a:t>Webcam: 2D UI in World Space 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DAB117-1476-A417-F48D-03FAA844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48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DD545-8516-97B7-00E1-02BFC9B3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>
                <a:ea typeface="+mj-lt"/>
                <a:cs typeface="+mj-lt"/>
              </a:rPr>
              <a:t> </a:t>
            </a:r>
            <a:r>
              <a:rPr lang="it-IT" sz="3600">
                <a:latin typeface="Lucida Bright"/>
                <a:ea typeface="+mj-lt"/>
                <a:cs typeface="+mj-lt"/>
              </a:rPr>
              <a:t>VR – Challenges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DFC036-2EB0-C55E-AE15-74E00E11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08" y="1799288"/>
            <a:ext cx="5919021" cy="3724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>
                <a:latin typeface="Calibri"/>
                <a:cs typeface="Calibri"/>
              </a:rPr>
              <a:t>Committing</a:t>
            </a:r>
            <a:r>
              <a:rPr lang="it-IT" dirty="0">
                <a:latin typeface="Calibri"/>
                <a:cs typeface="Calibri"/>
              </a:rPr>
              <a:t> to the VR </a:t>
            </a:r>
            <a:r>
              <a:rPr lang="it-IT" dirty="0" err="1">
                <a:latin typeface="Calibri"/>
                <a:cs typeface="Calibri"/>
              </a:rPr>
              <a:t>introduces</a:t>
            </a:r>
            <a:r>
              <a:rPr lang="it-IT" dirty="0">
                <a:latin typeface="Calibri"/>
                <a:cs typeface="Calibri"/>
              </a:rPr>
              <a:t> a </a:t>
            </a:r>
            <a:r>
              <a:rPr lang="it-IT" dirty="0" err="1">
                <a:latin typeface="Calibri"/>
                <a:cs typeface="Calibri"/>
              </a:rPr>
              <a:t>series</a:t>
            </a:r>
            <a:r>
              <a:rPr lang="it-IT" dirty="0">
                <a:latin typeface="Calibri"/>
                <a:cs typeface="Calibri"/>
              </a:rPr>
              <a:t> of challenges </a:t>
            </a:r>
            <a:r>
              <a:rPr lang="it-IT" dirty="0" err="1">
                <a:latin typeface="Calibri"/>
                <a:cs typeface="Calibri"/>
              </a:rPr>
              <a:t>that</a:t>
            </a:r>
            <a:r>
              <a:rPr lang="it-IT" dirty="0">
                <a:latin typeface="Calibri"/>
                <a:cs typeface="Calibri"/>
              </a:rPr>
              <a:t> complicate the scope of the project</a:t>
            </a:r>
          </a:p>
          <a:p>
            <a:r>
              <a:rPr lang="it-IT" dirty="0">
                <a:latin typeface="Calibri"/>
                <a:cs typeface="Calibri"/>
              </a:rPr>
              <a:t>In VR </a:t>
            </a:r>
            <a:r>
              <a:rPr lang="it-IT" dirty="0" err="1">
                <a:latin typeface="Calibri"/>
                <a:cs typeface="Calibri"/>
              </a:rPr>
              <a:t>many</a:t>
            </a:r>
            <a:r>
              <a:rPr lang="it-IT" dirty="0">
                <a:latin typeface="Calibri"/>
                <a:cs typeface="Calibri"/>
              </a:rPr>
              <a:t> </a:t>
            </a:r>
            <a:r>
              <a:rPr lang="it-IT" dirty="0" err="1">
                <a:latin typeface="Calibri"/>
                <a:cs typeface="Calibri"/>
              </a:rPr>
              <a:t>simple</a:t>
            </a:r>
            <a:r>
              <a:rPr lang="it-IT" dirty="0">
                <a:latin typeface="Calibri"/>
                <a:cs typeface="Calibri"/>
              </a:rPr>
              <a:t> interactions </a:t>
            </a:r>
            <a:r>
              <a:rPr lang="it-IT" dirty="0" err="1">
                <a:latin typeface="Calibri"/>
                <a:cs typeface="Calibri"/>
              </a:rPr>
              <a:t>have</a:t>
            </a:r>
            <a:r>
              <a:rPr lang="it-IT" dirty="0">
                <a:latin typeface="Calibri"/>
                <a:cs typeface="Calibri"/>
              </a:rPr>
              <a:t> to be </a:t>
            </a:r>
            <a:r>
              <a:rPr lang="it-IT" dirty="0" err="1">
                <a:latin typeface="Calibri"/>
                <a:cs typeface="Calibri"/>
              </a:rPr>
              <a:t>rethought</a:t>
            </a:r>
            <a:r>
              <a:rPr lang="it-IT" dirty="0">
                <a:latin typeface="Calibri"/>
                <a:cs typeface="Calibri"/>
              </a:rPr>
              <a:t> to </a:t>
            </a:r>
            <a:r>
              <a:rPr lang="it-IT" dirty="0" err="1">
                <a:latin typeface="Calibri"/>
                <a:cs typeface="Calibri"/>
              </a:rPr>
              <a:t>fit</a:t>
            </a:r>
            <a:r>
              <a:rPr lang="it-IT" dirty="0">
                <a:latin typeface="Calibri"/>
                <a:cs typeface="Calibri"/>
              </a:rPr>
              <a:t> the medium 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DAB117-1476-A417-F48D-03FAA844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13</a:t>
            </a:fld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4050D664-E57E-09CD-2E2D-533FA903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47" y="1800314"/>
            <a:ext cx="4060042" cy="406004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2717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DD545-8516-97B7-00E1-02BFC9B3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>
                <a:ea typeface="+mj-lt"/>
                <a:cs typeface="+mj-lt"/>
              </a:rPr>
              <a:t> </a:t>
            </a:r>
            <a:r>
              <a:rPr lang="it-IT" sz="3600">
                <a:latin typeface="Lucida Bright"/>
                <a:ea typeface="+mj-lt"/>
                <a:cs typeface="+mj-lt"/>
              </a:rPr>
              <a:t>VR – Challenges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DFC036-2EB0-C55E-AE15-74E00E11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08" y="1799288"/>
            <a:ext cx="5919021" cy="3724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Calibri"/>
                <a:cs typeface="Calibri"/>
              </a:rPr>
              <a:t>Reading in VR can be </a:t>
            </a:r>
            <a:r>
              <a:rPr lang="it-IT" dirty="0" err="1">
                <a:latin typeface="Calibri"/>
                <a:cs typeface="Calibri"/>
              </a:rPr>
              <a:t>difficult</a:t>
            </a:r>
            <a:r>
              <a:rPr lang="it-IT" dirty="0">
                <a:latin typeface="Calibri"/>
                <a:cs typeface="Calibri"/>
              </a:rPr>
              <a:t> in some </a:t>
            </a:r>
            <a:r>
              <a:rPr lang="it-IT" dirty="0" err="1">
                <a:latin typeface="Calibri"/>
                <a:cs typeface="Calibri"/>
              </a:rPr>
              <a:t>old</a:t>
            </a:r>
            <a:r>
              <a:rPr lang="it-IT" dirty="0">
                <a:latin typeface="Calibri"/>
                <a:cs typeface="Calibri"/>
              </a:rPr>
              <a:t> </a:t>
            </a:r>
            <a:r>
              <a:rPr lang="it-IT" dirty="0" err="1">
                <a:latin typeface="Calibri"/>
                <a:cs typeface="Calibri"/>
              </a:rPr>
              <a:t>headsets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it-IT" dirty="0" err="1">
                <a:latin typeface="Calibri"/>
                <a:cs typeface="Calibri"/>
              </a:rPr>
              <a:t>Proposed</a:t>
            </a:r>
            <a:r>
              <a:rPr lang="it-IT" dirty="0">
                <a:latin typeface="Calibri"/>
                <a:cs typeface="Calibri"/>
              </a:rPr>
              <a:t> </a:t>
            </a:r>
            <a:r>
              <a:rPr lang="it-IT" dirty="0" err="1">
                <a:latin typeface="Calibri"/>
                <a:cs typeface="Calibri"/>
              </a:rPr>
              <a:t>solution</a:t>
            </a:r>
            <a:r>
              <a:rPr lang="it-IT" dirty="0">
                <a:latin typeface="Calibri"/>
                <a:cs typeface="Calibri"/>
              </a:rPr>
              <a:t>: Focus mode  </a:t>
            </a: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it-IT" dirty="0">
              <a:latin typeface="Calibri"/>
              <a:cs typeface="Calibri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DAB117-1476-A417-F48D-03FAA844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A991688-9263-C06D-AB5D-413E3543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80" y="3215458"/>
            <a:ext cx="5205207" cy="29279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Grafik 4" descr="Uma imagem contendo placar, mesa&#10;&#10;Descrição gerada automaticamente">
            <a:extLst>
              <a:ext uri="{FF2B5EF4-FFF2-40B4-BE49-F238E27FC236}">
                <a16:creationId xmlns:a16="http://schemas.microsoft.com/office/drawing/2014/main" id="{4050D664-E57E-09CD-2E2D-533FA9033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466" y="3215457"/>
            <a:ext cx="5205205" cy="29279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5658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DD545-8516-97B7-00E1-02BFC9B3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>
                <a:ea typeface="+mj-lt"/>
                <a:cs typeface="+mj-lt"/>
              </a:rPr>
              <a:t> </a:t>
            </a:r>
            <a:r>
              <a:rPr lang="it-IT" sz="3600">
                <a:latin typeface="Lucida Bright"/>
                <a:ea typeface="+mj-lt"/>
                <a:cs typeface="+mj-lt"/>
              </a:rPr>
              <a:t>VR – Challenges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DFC036-2EB0-C55E-AE15-74E00E11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08" y="1189687"/>
            <a:ext cx="5919021" cy="37245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dirty="0">
              <a:latin typeface="Calibri"/>
              <a:cs typeface="Calibri"/>
            </a:endParaRPr>
          </a:p>
          <a:p>
            <a:r>
              <a:rPr lang="it-IT" dirty="0">
                <a:latin typeface="Calibri"/>
                <a:cs typeface="Calibri"/>
              </a:rPr>
              <a:t>Writing in VR </a:t>
            </a:r>
            <a:r>
              <a:rPr lang="it-IT" dirty="0" err="1">
                <a:latin typeface="Calibri"/>
                <a:cs typeface="Calibri"/>
              </a:rPr>
              <a:t>is</a:t>
            </a:r>
            <a:r>
              <a:rPr lang="it-IT" dirty="0">
                <a:latin typeface="Calibri"/>
                <a:cs typeface="Calibri"/>
              </a:rPr>
              <a:t> a </a:t>
            </a:r>
            <a:r>
              <a:rPr lang="it-IT" dirty="0" err="1">
                <a:latin typeface="Calibri"/>
                <a:cs typeface="Calibri"/>
              </a:rPr>
              <a:t>beast</a:t>
            </a:r>
            <a:r>
              <a:rPr lang="it-IT" dirty="0">
                <a:latin typeface="Calibri"/>
                <a:cs typeface="Calibri"/>
              </a:rPr>
              <a:t> of </a:t>
            </a:r>
            <a:r>
              <a:rPr lang="it-IT" dirty="0" err="1">
                <a:latin typeface="Calibri"/>
                <a:cs typeface="Calibri"/>
              </a:rPr>
              <a:t>its</a:t>
            </a:r>
            <a:r>
              <a:rPr lang="it-IT" dirty="0">
                <a:latin typeface="Calibri"/>
                <a:cs typeface="Calibri"/>
              </a:rPr>
              <a:t> </a:t>
            </a:r>
            <a:r>
              <a:rPr lang="it-IT" dirty="0" err="1">
                <a:latin typeface="Calibri"/>
                <a:cs typeface="Calibri"/>
              </a:rPr>
              <a:t>own</a:t>
            </a:r>
            <a:endParaRPr lang="it-IT" dirty="0">
              <a:latin typeface="Calibri"/>
              <a:cs typeface="Calibri"/>
            </a:endParaRPr>
          </a:p>
          <a:p>
            <a:pPr lvl="1"/>
            <a:r>
              <a:rPr lang="it-IT" dirty="0" err="1">
                <a:latin typeface="Calibri"/>
                <a:cs typeface="Calibri"/>
              </a:rPr>
              <a:t>Proposed</a:t>
            </a:r>
            <a:r>
              <a:rPr lang="it-IT" dirty="0">
                <a:latin typeface="Calibri"/>
                <a:cs typeface="Calibri"/>
              </a:rPr>
              <a:t> </a:t>
            </a:r>
            <a:r>
              <a:rPr lang="it-IT" dirty="0" err="1">
                <a:latin typeface="Calibri"/>
                <a:cs typeface="Calibri"/>
              </a:rPr>
              <a:t>solution</a:t>
            </a:r>
            <a:r>
              <a:rPr lang="it-IT" dirty="0">
                <a:latin typeface="Calibri"/>
                <a:cs typeface="Calibri"/>
              </a:rPr>
              <a:t> 1: </a:t>
            </a:r>
            <a:r>
              <a:rPr lang="it-IT" dirty="0" err="1">
                <a:latin typeface="Calibri"/>
                <a:cs typeface="Calibri"/>
              </a:rPr>
              <a:t>Embrace</a:t>
            </a:r>
            <a:r>
              <a:rPr lang="it-IT" dirty="0">
                <a:latin typeface="Calibri"/>
                <a:cs typeface="Calibri"/>
              </a:rPr>
              <a:t> </a:t>
            </a:r>
            <a:r>
              <a:rPr lang="it-IT" dirty="0" err="1">
                <a:latin typeface="Calibri"/>
                <a:cs typeface="Calibri"/>
              </a:rPr>
              <a:t>it</a:t>
            </a:r>
            <a:endParaRPr lang="it-IT" dirty="0">
              <a:latin typeface="Calibri"/>
              <a:cs typeface="Calibri"/>
            </a:endParaRPr>
          </a:p>
          <a:p>
            <a:pPr lvl="1"/>
            <a:r>
              <a:rPr lang="it-IT" dirty="0" err="1">
                <a:latin typeface="Calibri"/>
                <a:cs typeface="Calibri"/>
              </a:rPr>
              <a:t>Proposed</a:t>
            </a:r>
            <a:r>
              <a:rPr lang="it-IT" dirty="0">
                <a:latin typeface="Calibri"/>
                <a:cs typeface="Calibri"/>
              </a:rPr>
              <a:t> </a:t>
            </a:r>
            <a:r>
              <a:rPr lang="it-IT" dirty="0" err="1">
                <a:latin typeface="Calibri"/>
                <a:cs typeface="Calibri"/>
              </a:rPr>
              <a:t>solution</a:t>
            </a:r>
            <a:r>
              <a:rPr lang="it-IT" dirty="0">
                <a:latin typeface="Calibri"/>
                <a:cs typeface="Calibri"/>
              </a:rPr>
              <a:t> 2: Project </a:t>
            </a:r>
            <a:r>
              <a:rPr lang="it-IT" dirty="0" err="1">
                <a:latin typeface="Calibri"/>
                <a:cs typeface="Calibri"/>
              </a:rPr>
              <a:t>it</a:t>
            </a:r>
            <a:endParaRPr lang="it-IT" dirty="0">
              <a:latin typeface="Calibri"/>
              <a:cs typeface="Calibri"/>
            </a:endParaRPr>
          </a:p>
          <a:p>
            <a:pPr marL="0" indent="0">
              <a:buNone/>
            </a:pPr>
            <a:endParaRPr lang="it-IT" dirty="0">
              <a:latin typeface="Calibri"/>
              <a:cs typeface="Calibri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DAB117-1476-A417-F48D-03FAA844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15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991688-9263-C06D-AB5D-413E3543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3" y="3335200"/>
            <a:ext cx="4539933" cy="29279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Grafik 4" descr="Uma imagem contendo Carta&#10;&#10;Descrição gerada automaticamente">
            <a:extLst>
              <a:ext uri="{FF2B5EF4-FFF2-40B4-BE49-F238E27FC236}">
                <a16:creationId xmlns:a16="http://schemas.microsoft.com/office/drawing/2014/main" id="{B7BF19EE-3AAD-9AD7-47A9-32FAC2ABD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88" y="3896518"/>
            <a:ext cx="4539933" cy="180529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83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DD545-8516-97B7-00E1-02BFC9B3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>
                <a:ea typeface="+mj-lt"/>
                <a:cs typeface="+mj-lt"/>
              </a:rPr>
              <a:t> </a:t>
            </a:r>
            <a:r>
              <a:rPr lang="it-IT" sz="3600">
                <a:latin typeface="Lucida Bright"/>
                <a:ea typeface="+mj-lt"/>
                <a:cs typeface="+mj-lt"/>
              </a:rPr>
              <a:t>VR – Challenges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DFC036-2EB0-C55E-AE15-74E00E11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08" y="1799288"/>
            <a:ext cx="5919021" cy="3724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Calibri"/>
                <a:cs typeface="Calibri"/>
              </a:rPr>
              <a:t>Typing and Note-</a:t>
            </a:r>
            <a:r>
              <a:rPr lang="it-IT" dirty="0" err="1">
                <a:latin typeface="Calibri"/>
                <a:cs typeface="Calibri"/>
              </a:rPr>
              <a:t>taking</a:t>
            </a:r>
            <a:r>
              <a:rPr lang="it-IT" dirty="0">
                <a:latin typeface="Calibri"/>
                <a:cs typeface="Calibri"/>
              </a:rPr>
              <a:t> in VR </a:t>
            </a:r>
            <a:r>
              <a:rPr lang="it-IT" dirty="0" err="1">
                <a:latin typeface="Calibri"/>
                <a:cs typeface="Calibri"/>
              </a:rPr>
              <a:t>is</a:t>
            </a:r>
            <a:r>
              <a:rPr lang="it-IT" dirty="0">
                <a:latin typeface="Calibri"/>
                <a:cs typeface="Calibri"/>
              </a:rPr>
              <a:t> </a:t>
            </a:r>
            <a:r>
              <a:rPr lang="it-IT" dirty="0" err="1">
                <a:latin typeface="Calibri"/>
                <a:cs typeface="Calibri"/>
              </a:rPr>
              <a:t>difficult</a:t>
            </a:r>
            <a:endParaRPr lang="it-IT" dirty="0">
              <a:cs typeface="Calibri"/>
            </a:endParaRPr>
          </a:p>
          <a:p>
            <a:pPr lvl="1"/>
            <a:r>
              <a:rPr lang="it-IT" dirty="0" err="1">
                <a:latin typeface="Calibri"/>
                <a:cs typeface="Calibri"/>
              </a:rPr>
              <a:t>Proposed</a:t>
            </a:r>
            <a:r>
              <a:rPr lang="it-IT" dirty="0">
                <a:latin typeface="Calibri"/>
                <a:cs typeface="Calibri"/>
              </a:rPr>
              <a:t> Solution: </a:t>
            </a:r>
            <a:r>
              <a:rPr lang="it-IT" dirty="0" err="1">
                <a:latin typeface="Calibri"/>
                <a:cs typeface="Calibri"/>
              </a:rPr>
              <a:t>Partial</a:t>
            </a:r>
            <a:r>
              <a:rPr lang="it-IT" dirty="0">
                <a:latin typeface="Calibri"/>
                <a:cs typeface="Calibri"/>
              </a:rPr>
              <a:t> </a:t>
            </a:r>
            <a:r>
              <a:rPr lang="it-IT" dirty="0" err="1">
                <a:latin typeface="Calibri"/>
                <a:cs typeface="Calibri"/>
              </a:rPr>
              <a:t>Passthrough</a:t>
            </a:r>
            <a:endParaRPr lang="it-IT" dirty="0">
              <a:latin typeface="Calibri"/>
              <a:cs typeface="Calibri"/>
            </a:endParaRPr>
          </a:p>
          <a:p>
            <a:pPr marL="0" indent="0">
              <a:buNone/>
            </a:pPr>
            <a:endParaRPr lang="it-IT" dirty="0">
              <a:latin typeface="Calibri"/>
              <a:cs typeface="Calibri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DAB117-1476-A417-F48D-03FAA844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16</a:t>
            </a:fld>
            <a:endParaRPr lang="de-DE"/>
          </a:p>
        </p:txBody>
      </p:sp>
      <p:pic>
        <p:nvPicPr>
          <p:cNvPr id="5" name="Grafik 4" descr="Texto, Carta, Quadro de comunicações&#10;&#10;Descrição gerada automaticamente">
            <a:extLst>
              <a:ext uri="{FF2B5EF4-FFF2-40B4-BE49-F238E27FC236}">
                <a16:creationId xmlns:a16="http://schemas.microsoft.com/office/drawing/2014/main" id="{AA991688-9263-C06D-AB5D-413E3543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31" y="3215458"/>
            <a:ext cx="3903904" cy="29279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m 7" descr="Uma imagem contendo no interior, mesa, espelho, computador&#10;&#10;Descrição gerada automaticamente">
            <a:extLst>
              <a:ext uri="{FF2B5EF4-FFF2-40B4-BE49-F238E27FC236}">
                <a16:creationId xmlns:a16="http://schemas.microsoft.com/office/drawing/2014/main" id="{845A9AE9-F0CE-E07D-49B1-1E6B0EB3B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57" y="3286564"/>
            <a:ext cx="4746171" cy="309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6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DD545-8516-97B7-00E1-02BFC9B3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>
                <a:ea typeface="+mj-lt"/>
                <a:cs typeface="+mj-lt"/>
              </a:rPr>
              <a:t> </a:t>
            </a:r>
            <a:r>
              <a:rPr lang="it-IT" sz="3600">
                <a:latin typeface="Lucida Bright"/>
                <a:ea typeface="+mj-lt"/>
                <a:cs typeface="+mj-lt"/>
              </a:rPr>
              <a:t>VR – </a:t>
            </a:r>
            <a:r>
              <a:rPr lang="it-IT" sz="3600" err="1">
                <a:latin typeface="Lucida Bright"/>
                <a:ea typeface="+mj-lt"/>
                <a:cs typeface="+mj-lt"/>
              </a:rPr>
              <a:t>Final</a:t>
            </a:r>
            <a:r>
              <a:rPr lang="it-IT" sz="3600">
                <a:latin typeface="Lucida Bright"/>
                <a:ea typeface="+mj-lt"/>
                <a:cs typeface="+mj-lt"/>
              </a:rPr>
              <a:t> Words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DAB117-1476-A417-F48D-03FAA844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dirty="0" smtClean="0"/>
              <a:t>17</a:t>
            </a:fld>
            <a:endParaRPr lang="de-DE"/>
          </a:p>
        </p:txBody>
      </p:sp>
      <p:pic>
        <p:nvPicPr>
          <p:cNvPr id="5" name="Grafik 4" descr="Uma imagem contendo pessoa, homem, segurando, vestindo&#10;&#10;Descrição gerada automaticamente">
            <a:extLst>
              <a:ext uri="{FF2B5EF4-FFF2-40B4-BE49-F238E27FC236}">
                <a16:creationId xmlns:a16="http://schemas.microsoft.com/office/drawing/2014/main" id="{AA991688-9263-C06D-AB5D-413E3543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73" y="2068335"/>
            <a:ext cx="6440275" cy="362197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B10052F7-6A26-D292-CBEF-5031BEA52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cs typeface="Calibri"/>
              </a:rPr>
              <a:t>The potential is too great to not explore</a:t>
            </a:r>
          </a:p>
          <a:p>
            <a:r>
              <a:rPr lang="pt-BR" dirty="0">
                <a:cs typeface="Calibri"/>
              </a:rPr>
              <a:t>Many of these challenges have already been solved and packaged in libraries and plugins</a:t>
            </a:r>
          </a:p>
          <a:p>
            <a:r>
              <a:rPr lang="pt-BR" dirty="0">
                <a:cs typeface="Calibri"/>
              </a:rPr>
              <a:t>It seems really fun!</a:t>
            </a:r>
          </a:p>
          <a:p>
            <a:r>
              <a:rPr lang="pt-BR" dirty="0">
                <a:cs typeface="Calibri"/>
              </a:rPr>
              <a:t>We are thus committed to the idea</a:t>
            </a:r>
          </a:p>
        </p:txBody>
      </p:sp>
    </p:spTree>
    <p:extLst>
      <p:ext uri="{BB962C8B-B14F-4D97-AF65-F5344CB8AC3E}">
        <p14:creationId xmlns:p14="http://schemas.microsoft.com/office/powerpoint/2010/main" val="273847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5A9EE-D967-9D58-57B7-8FCE0E93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de-DE" sz="3600">
                <a:latin typeface="Lucida Bright" panose="02040602050505020304" pitchFamily="18" charset="0"/>
                <a:cs typeface="Calibri Light"/>
              </a:rPr>
              <a:t>Roadmap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585828-52CC-A008-4618-DCEB780C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dirty="0" smtClean="0"/>
              <a:t>18</a:t>
            </a:fld>
            <a:endParaRPr lang="de-DE"/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27D00495-6E02-20BD-3848-C318C7C1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" y="1888208"/>
            <a:ext cx="12003742" cy="37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BD821-7BE7-6980-C436-CA3F821E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>
                <a:latin typeface="Lucida Bright" panose="02040602050505020304" pitchFamily="18" charset="0"/>
                <a:cs typeface="Courier New" panose="02070309020205020404" pitchFamily="49" charset="0"/>
              </a:rPr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B2CA7E-0253-E8E6-0D1B-D68B143CC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291CE9-0AF6-5143-962B-05890DB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2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AD7C50-0BF9-1240-5275-2865455E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" y="2762637"/>
            <a:ext cx="12188282" cy="1325563"/>
          </a:xfrm>
        </p:spPr>
        <p:txBody>
          <a:bodyPr/>
          <a:lstStyle/>
          <a:p>
            <a:pPr algn="ctr"/>
            <a:r>
              <a:rPr lang="de-DE" dirty="0">
                <a:cs typeface="Calibri Light"/>
              </a:rPr>
              <a:t>FIRST PRESENTATION STARTING FROM HERE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3CE864-FB5F-E49C-9E8A-9270DCA8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90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2118F1B-236B-BA83-C27C-F3B5C3E9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13" y="3591675"/>
            <a:ext cx="2647374" cy="1764917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0249623-4838-EF18-5C16-B33CFA550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30" y="3070535"/>
            <a:ext cx="2479171" cy="165019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8716EF3-E561-DBC4-C9CA-8E0A85B0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Lucida Bright" panose="02040602050505020304" pitchFamily="18" charset="0"/>
                <a:cs typeface="Courier New" panose="02070309020205020404" pitchFamily="49" charset="0"/>
              </a:rPr>
              <a:t>Motivation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89C39-2460-601B-8969-041116AF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4</a:t>
            </a:fld>
            <a:endParaRPr lang="de-DE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18CA049-897A-4B78-1A92-EF69E39C360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244" y="1614576"/>
            <a:ext cx="2856930" cy="190858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FBB79A-7F20-62C1-1413-264F62B22CE8}"/>
              </a:ext>
            </a:extLst>
          </p:cNvPr>
          <p:cNvSpPr txBox="1"/>
          <p:nvPr/>
        </p:nvSpPr>
        <p:spPr>
          <a:xfrm>
            <a:off x="1667619" y="5425103"/>
            <a:ext cx="3930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enorite" panose="00000500000000000000" pitchFamily="2" charset="0"/>
              </a:rPr>
              <a:t>Images taken from TU Berlin website (</a:t>
            </a:r>
            <a:r>
              <a:rPr lang="en-US" sz="1400" dirty="0" err="1">
                <a:latin typeface="Tenorite" panose="00000500000000000000" pitchFamily="2" charset="0"/>
              </a:rPr>
              <a:t>tu.berlin</a:t>
            </a:r>
            <a:r>
              <a:rPr lang="en-US" sz="1400" dirty="0">
                <a:latin typeface="Tenorite" panose="00000500000000000000" pitchFamily="2" charset="0"/>
              </a:rPr>
              <a:t>)</a:t>
            </a:r>
          </a:p>
          <a:p>
            <a:pPr algn="ctr"/>
            <a:r>
              <a:rPr lang="de-DE" sz="1050" dirty="0">
                <a:latin typeface="Tenorite" panose="00000500000000000000" pitchFamily="2" charset="0"/>
              </a:rPr>
              <a:t>© Philipp Arnoldt</a:t>
            </a:r>
          </a:p>
          <a:p>
            <a:pPr algn="ctr"/>
            <a:r>
              <a:rPr lang="de-DE" sz="1050" dirty="0">
                <a:latin typeface="Tenorite" panose="00000500000000000000" pitchFamily="2" charset="0"/>
              </a:rPr>
              <a:t>© TU Berlin/PR/Oana Popa-</a:t>
            </a:r>
            <a:r>
              <a:rPr lang="de-DE" sz="1050" dirty="0" err="1">
                <a:latin typeface="Tenorite" panose="00000500000000000000" pitchFamily="2" charset="0"/>
              </a:rPr>
              <a:t>Costea</a:t>
            </a:r>
            <a:endParaRPr lang="de-DE" sz="1050" dirty="0">
              <a:latin typeface="Tenorite" panose="00000500000000000000" pitchFamily="2" charset="0"/>
            </a:endParaRPr>
          </a:p>
          <a:p>
            <a:pPr algn="ctr"/>
            <a:r>
              <a:rPr lang="de-DE" sz="1050" dirty="0">
                <a:latin typeface="Tenorite" panose="00000500000000000000" pitchFamily="2" charset="0"/>
              </a:rPr>
              <a:t>© </a:t>
            </a:r>
            <a:r>
              <a:rPr lang="de-DE" sz="1050" dirty="0" err="1">
                <a:latin typeface="Tenorite" panose="00000500000000000000" pitchFamily="2" charset="0"/>
              </a:rPr>
              <a:t>Yash</a:t>
            </a:r>
            <a:r>
              <a:rPr lang="de-DE" sz="1050" dirty="0">
                <a:latin typeface="Tenorite" panose="00000500000000000000" pitchFamily="2" charset="0"/>
              </a:rPr>
              <a:t> Preet</a:t>
            </a:r>
          </a:p>
          <a:p>
            <a:pPr algn="ctr"/>
            <a:endParaRPr lang="en-US" sz="1050" dirty="0">
              <a:latin typeface="Tenorite" panose="00000500000000000000" pitchFamily="2" charset="0"/>
            </a:endParaRPr>
          </a:p>
        </p:txBody>
      </p:sp>
      <p:pic>
        <p:nvPicPr>
          <p:cNvPr id="24" name="Picture 12" descr="Professor Will Steffen does not require his students to have their cameras on during their zoom class sessions.">
            <a:extLst>
              <a:ext uri="{FF2B5EF4-FFF2-40B4-BE49-F238E27FC236}">
                <a16:creationId xmlns:a16="http://schemas.microsoft.com/office/drawing/2014/main" id="{E4F4F756-0DF1-5F32-B4B8-BD7A50DA38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14" y="2254828"/>
            <a:ext cx="4647338" cy="253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A978EA-C4D0-FF11-7CC0-7F5705FE8B89}"/>
              </a:ext>
            </a:extLst>
          </p:cNvPr>
          <p:cNvSpPr txBox="1"/>
          <p:nvPr/>
        </p:nvSpPr>
        <p:spPr>
          <a:xfrm>
            <a:off x="6659392" y="4791500"/>
            <a:ext cx="393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Tenorite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https://aicyellowjacket.com/7816/editorial/should-cameras-be-on-or-off-on-zoom/#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Tenorite" panose="00000500000000000000" pitchFamily="2" charset="0"/>
              </a:rPr>
              <a:t> (last accessed 16.11)</a:t>
            </a:r>
          </a:p>
        </p:txBody>
      </p:sp>
    </p:spTree>
    <p:extLst>
      <p:ext uri="{BB962C8B-B14F-4D97-AF65-F5344CB8AC3E}">
        <p14:creationId xmlns:p14="http://schemas.microsoft.com/office/powerpoint/2010/main" val="5533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C5D19C7-F3F1-565D-0F7E-E26F334A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02" y="-630266"/>
            <a:ext cx="7202446" cy="405137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945CD88-65AA-8986-C844-CC431707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Lucida Bright" panose="02040602050505020304" pitchFamily="18" charset="0"/>
                <a:cs typeface="Courier New" panose="02070309020205020404" pitchFamily="49" charset="0"/>
              </a:rPr>
              <a:t>Motivation</a:t>
            </a:r>
            <a:br>
              <a:rPr lang="de-DE" dirty="0">
                <a:latin typeface="Lucida Bright" panose="02040602050505020304" pitchFamily="18" charset="0"/>
                <a:cs typeface="Courier New" panose="02070309020205020404" pitchFamily="49" charset="0"/>
              </a:rPr>
            </a:br>
            <a:endParaRPr lang="de-DE" dirty="0">
              <a:latin typeface="Lucida Bright" panose="02040602050505020304" pitchFamily="18" charset="0"/>
              <a:cs typeface="Courier New" panose="02070309020205020404" pitchFamily="49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1852B83-CEAC-3166-FC16-B24CE350D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>
                <a:latin typeface="Tenorite" panose="00000500000000000000" pitchFamily="2" charset="0"/>
              </a:rPr>
              <a:t>Students</a:t>
            </a:r>
            <a:endParaRPr lang="de-DE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enorite" panose="00000500000000000000" pitchFamily="2" charset="0"/>
              </a:rPr>
              <a:t>Can </a:t>
            </a:r>
            <a:r>
              <a:rPr lang="de-DE" dirty="0" err="1">
                <a:latin typeface="Tenorite" panose="00000500000000000000" pitchFamily="2" charset="0"/>
              </a:rPr>
              <a:t>take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notes</a:t>
            </a:r>
            <a:endParaRPr lang="de-DE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enorite" panose="00000500000000000000" pitchFamily="2" charset="0"/>
              </a:rPr>
              <a:t>View a </a:t>
            </a:r>
            <a:r>
              <a:rPr lang="de-DE" dirty="0" err="1">
                <a:latin typeface="Tenorite" panose="00000500000000000000" pitchFamily="2" charset="0"/>
              </a:rPr>
              <a:t>document</a:t>
            </a:r>
            <a:r>
              <a:rPr lang="de-DE" dirty="0">
                <a:latin typeface="Tenorite" panose="00000500000000000000" pitchFamily="2" charset="0"/>
              </a:rPr>
              <a:t>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enorite" panose="00000500000000000000" pitchFamily="2" charset="0"/>
              </a:rPr>
              <a:t>Have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en-US" dirty="0">
                <a:latin typeface="Tenorite" panose="00000500000000000000" pitchFamily="2" charset="0"/>
              </a:rPr>
              <a:t>chat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functionality</a:t>
            </a:r>
            <a:endParaRPr lang="de-DE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enorite" panose="00000500000000000000" pitchFamily="2" charset="0"/>
            </a:endParaRPr>
          </a:p>
          <a:p>
            <a:r>
              <a:rPr lang="de-DE" dirty="0">
                <a:latin typeface="Tenorite" panose="00000500000000000000" pitchFamily="2" charset="0"/>
              </a:rPr>
              <a:t>Teacher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enorite" panose="00000500000000000000" pitchFamily="2" charset="0"/>
              </a:rPr>
              <a:t>Has</a:t>
            </a:r>
            <a:r>
              <a:rPr lang="de-DE" dirty="0">
                <a:latin typeface="Tenorite" panose="00000500000000000000" pitchFamily="2" charset="0"/>
              </a:rPr>
              <a:t> a </a:t>
            </a:r>
            <a:r>
              <a:rPr lang="de-DE" dirty="0" err="1">
                <a:latin typeface="Tenorite" panose="00000500000000000000" pitchFamily="2" charset="0"/>
              </a:rPr>
              <a:t>whiteboard</a:t>
            </a:r>
            <a:r>
              <a:rPr lang="de-DE" dirty="0">
                <a:latin typeface="Tenorite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enorite" panose="00000500000000000000" pitchFamily="2" charset="0"/>
              </a:rPr>
              <a:t>Can </a:t>
            </a:r>
            <a:r>
              <a:rPr lang="de-DE" dirty="0" err="1">
                <a:latin typeface="Tenorite" panose="00000500000000000000" pitchFamily="2" charset="0"/>
              </a:rPr>
              <a:t>present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slides</a:t>
            </a:r>
            <a:endParaRPr lang="de-DE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enorite" panose="00000500000000000000" pitchFamily="2" charset="0"/>
              </a:rPr>
              <a:t>Has</a:t>
            </a:r>
            <a:r>
              <a:rPr lang="de-DE" dirty="0">
                <a:latin typeface="Tenorite" panose="00000500000000000000" pitchFamily="2" charset="0"/>
              </a:rPr>
              <a:t> private </a:t>
            </a:r>
            <a:r>
              <a:rPr lang="de-DE" dirty="0" err="1">
                <a:latin typeface="Tenorite" panose="00000500000000000000" pitchFamily="2" charset="0"/>
              </a:rPr>
              <a:t>presenter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notes</a:t>
            </a:r>
            <a:endParaRPr lang="de-DE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Tenorite" panose="00000500000000000000" pitchFamily="2" charset="0"/>
            </a:endParaRPr>
          </a:p>
          <a:p>
            <a:r>
              <a:rPr lang="de-DE" dirty="0">
                <a:latin typeface="Tenorite" panose="00000500000000000000" pitchFamily="2" charset="0"/>
              </a:rPr>
              <a:t>Both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enorite" panose="00000500000000000000" pitchFamily="2" charset="0"/>
              </a:rPr>
              <a:t>Video and </a:t>
            </a:r>
            <a:r>
              <a:rPr lang="de-DE" dirty="0" err="1">
                <a:latin typeface="Tenorite" panose="00000500000000000000" pitchFamily="2" charset="0"/>
              </a:rPr>
              <a:t>audio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capabilities</a:t>
            </a:r>
            <a:endParaRPr lang="de-DE" dirty="0">
              <a:latin typeface="Tenorite" panose="00000500000000000000" pitchFamily="2" charset="0"/>
            </a:endParaRPr>
          </a:p>
        </p:txBody>
      </p:sp>
      <p:pic>
        <p:nvPicPr>
          <p:cNvPr id="10" name="Grafik 9" descr="Ein Bild, das Text, Boden, drinnen, aus Holz enthält.&#10;&#10;Automatisch generierte Beschreibung">
            <a:extLst>
              <a:ext uri="{FF2B5EF4-FFF2-40B4-BE49-F238E27FC236}">
                <a16:creationId xmlns:a16="http://schemas.microsoft.com/office/drawing/2014/main" id="{6D623115-2101-9100-2504-1CFF73A3E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03" y="3484484"/>
            <a:ext cx="7202448" cy="405137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B48C4F4C-0093-E316-A487-6D644BF4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24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C21A4898-BCE1-F361-E415-918F81AD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821" y="777696"/>
            <a:ext cx="9426860" cy="530260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945CD88-65AA-8986-C844-CC431707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Lucida Bright" panose="02040602050505020304" pitchFamily="18" charset="0"/>
                <a:cs typeface="Courier New" panose="02070309020205020404" pitchFamily="49" charset="0"/>
              </a:rPr>
              <a:t>Motivation</a:t>
            </a:r>
            <a:br>
              <a:rPr lang="de-DE">
                <a:latin typeface="Lucida Bright" panose="02040602050505020304" pitchFamily="18" charset="0"/>
                <a:cs typeface="Courier New" panose="02070309020205020404" pitchFamily="49" charset="0"/>
              </a:rPr>
            </a:br>
            <a:endParaRPr lang="de-DE">
              <a:latin typeface="Lucida Bright" panose="020406020505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76AF3D65-6912-4D48-5702-A632784E1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>
                <a:latin typeface="Tenorite" panose="00000500000000000000" pitchFamily="2" charset="0"/>
              </a:rPr>
              <a:t>Students</a:t>
            </a:r>
            <a:endParaRPr lang="de-DE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enorite" panose="00000500000000000000" pitchFamily="2" charset="0"/>
              </a:rPr>
              <a:t>Can </a:t>
            </a:r>
            <a:r>
              <a:rPr lang="de-DE" dirty="0" err="1">
                <a:latin typeface="Tenorite" panose="00000500000000000000" pitchFamily="2" charset="0"/>
              </a:rPr>
              <a:t>take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notes</a:t>
            </a:r>
            <a:endParaRPr lang="de-DE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enorite" panose="00000500000000000000" pitchFamily="2" charset="0"/>
              </a:rPr>
              <a:t>View a </a:t>
            </a:r>
            <a:r>
              <a:rPr lang="de-DE" dirty="0" err="1">
                <a:latin typeface="Tenorite" panose="00000500000000000000" pitchFamily="2" charset="0"/>
              </a:rPr>
              <a:t>document</a:t>
            </a:r>
            <a:r>
              <a:rPr lang="de-DE" dirty="0">
                <a:latin typeface="Tenorite" panose="00000500000000000000" pitchFamily="2" charset="0"/>
              </a:rPr>
              <a:t>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enorite" panose="00000500000000000000" pitchFamily="2" charset="0"/>
              </a:rPr>
              <a:t>Have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chat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functionality</a:t>
            </a:r>
            <a:endParaRPr lang="de-DE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Tenorite" panose="00000500000000000000" pitchFamily="2" charset="0"/>
            </a:endParaRPr>
          </a:p>
          <a:p>
            <a:r>
              <a:rPr lang="de-DE" dirty="0">
                <a:latin typeface="Tenorite" panose="00000500000000000000" pitchFamily="2" charset="0"/>
              </a:rPr>
              <a:t>Teacher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enorite" panose="00000500000000000000" pitchFamily="2" charset="0"/>
              </a:rPr>
              <a:t>Has</a:t>
            </a:r>
            <a:r>
              <a:rPr lang="de-DE" dirty="0">
                <a:latin typeface="Tenorite" panose="00000500000000000000" pitchFamily="2" charset="0"/>
              </a:rPr>
              <a:t> a </a:t>
            </a:r>
            <a:r>
              <a:rPr lang="de-DE" dirty="0" err="1">
                <a:latin typeface="Tenorite" panose="00000500000000000000" pitchFamily="2" charset="0"/>
              </a:rPr>
              <a:t>whiteboard</a:t>
            </a:r>
            <a:r>
              <a:rPr lang="de-DE" dirty="0">
                <a:latin typeface="Tenorite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enorite" panose="00000500000000000000" pitchFamily="2" charset="0"/>
              </a:rPr>
              <a:t>Can </a:t>
            </a:r>
            <a:r>
              <a:rPr lang="de-DE" dirty="0" err="1">
                <a:latin typeface="Tenorite" panose="00000500000000000000" pitchFamily="2" charset="0"/>
              </a:rPr>
              <a:t>present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slides</a:t>
            </a:r>
            <a:endParaRPr lang="de-DE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enorite" panose="00000500000000000000" pitchFamily="2" charset="0"/>
              </a:rPr>
              <a:t>Has</a:t>
            </a:r>
            <a:r>
              <a:rPr lang="de-DE" dirty="0">
                <a:latin typeface="Tenorite" panose="00000500000000000000" pitchFamily="2" charset="0"/>
              </a:rPr>
              <a:t> private </a:t>
            </a:r>
            <a:r>
              <a:rPr lang="de-DE" dirty="0" err="1">
                <a:latin typeface="Tenorite" panose="00000500000000000000" pitchFamily="2" charset="0"/>
              </a:rPr>
              <a:t>presenter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notes</a:t>
            </a:r>
            <a:endParaRPr lang="de-DE" dirty="0">
              <a:latin typeface="Tenorite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Tenorite" panose="00000500000000000000" pitchFamily="2" charset="0"/>
            </a:endParaRPr>
          </a:p>
          <a:p>
            <a:r>
              <a:rPr lang="de-DE" dirty="0">
                <a:latin typeface="Tenorite" panose="00000500000000000000" pitchFamily="2" charset="0"/>
              </a:rPr>
              <a:t>Both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enorite" panose="00000500000000000000" pitchFamily="2" charset="0"/>
              </a:rPr>
              <a:t>Video and </a:t>
            </a:r>
            <a:r>
              <a:rPr lang="de-DE" dirty="0" err="1">
                <a:latin typeface="Tenorite" panose="00000500000000000000" pitchFamily="2" charset="0"/>
              </a:rPr>
              <a:t>audio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capabilities</a:t>
            </a:r>
            <a:endParaRPr lang="de-DE" dirty="0">
              <a:latin typeface="Tenorite" panose="00000500000000000000" pitchFamily="2" charset="0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3148866-2D49-D82A-AE0B-70F9E405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44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516C858-E74A-7CDF-FE3B-A2D0B136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>
                <a:latin typeface="Lucida Bright" panose="02040602050505020304" pitchFamily="18" charset="0"/>
                <a:cs typeface="Courier New" panose="02070309020205020404" pitchFamily="49" charset="0"/>
              </a:rPr>
              <a:t>Features – Webcam &amp; </a:t>
            </a:r>
            <a:r>
              <a:rPr lang="de-DE" sz="3600" err="1">
                <a:latin typeface="Lucida Bright" panose="02040602050505020304" pitchFamily="18" charset="0"/>
                <a:cs typeface="Courier New" panose="02070309020205020404" pitchFamily="49" charset="0"/>
              </a:rPr>
              <a:t>Microphone</a:t>
            </a:r>
            <a:endParaRPr lang="de-DE" sz="3600">
              <a:latin typeface="Lucida Bright" panose="02040602050505020304" pitchFamily="18" charset="0"/>
              <a:cs typeface="Courier New" panose="02070309020205020404" pitchFamily="49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7A3529-3094-81F6-BED5-9B309D400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Tenorite" panose="00000500000000000000" pitchFamily="2" charset="0"/>
              </a:rPr>
              <a:t>Ability </a:t>
            </a:r>
            <a:r>
              <a:rPr lang="de-DE" dirty="0" err="1">
                <a:latin typeface="Tenorite" panose="00000500000000000000" pitchFamily="2" charset="0"/>
              </a:rPr>
              <a:t>to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enable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or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disable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webcam</a:t>
            </a:r>
            <a:endParaRPr lang="de-DE" dirty="0">
              <a:latin typeface="Tenorite" panose="00000500000000000000" pitchFamily="2" charset="0"/>
            </a:endParaRPr>
          </a:p>
          <a:p>
            <a:r>
              <a:rPr lang="de-DE" dirty="0" err="1">
                <a:latin typeface="Tenorite" panose="00000500000000000000" pitchFamily="2" charset="0"/>
              </a:rPr>
              <a:t>Automatically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toggle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between</a:t>
            </a:r>
            <a:r>
              <a:rPr lang="de-DE" dirty="0">
                <a:latin typeface="Tenorite" panose="00000500000000000000" pitchFamily="2" charset="0"/>
              </a:rPr>
              <a:t> </a:t>
            </a:r>
            <a:r>
              <a:rPr lang="de-DE" dirty="0" err="1">
                <a:latin typeface="Tenorite" panose="00000500000000000000" pitchFamily="2" charset="0"/>
              </a:rPr>
              <a:t>avatar</a:t>
            </a:r>
            <a:r>
              <a:rPr lang="de-DE" dirty="0">
                <a:latin typeface="Tenorite" panose="00000500000000000000" pitchFamily="2" charset="0"/>
              </a:rPr>
              <a:t> and </a:t>
            </a:r>
            <a:r>
              <a:rPr lang="de-DE" dirty="0" err="1">
                <a:latin typeface="Tenorite" panose="00000500000000000000" pitchFamily="2" charset="0"/>
              </a:rPr>
              <a:t>webcam</a:t>
            </a:r>
            <a:endParaRPr lang="de-DE" dirty="0">
              <a:latin typeface="Tenorite" panose="00000500000000000000" pitchFamily="2" charset="0"/>
            </a:endParaRPr>
          </a:p>
          <a:p>
            <a:endParaRPr lang="de-DE" dirty="0">
              <a:latin typeface="Tenorite" panose="00000500000000000000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77CA99-0676-3CEF-090F-BB53CDE26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" t="2791" r="1336" b="7869"/>
          <a:stretch/>
        </p:blipFill>
        <p:spPr>
          <a:xfrm>
            <a:off x="2446020" y="3310890"/>
            <a:ext cx="7317740" cy="354711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9BB86D-300E-9EBC-2E36-810CD4B7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2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33A2D-431B-497A-EB20-CB9F6548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Lucida Bright"/>
                <a:cs typeface="Courier New"/>
              </a:rPr>
              <a:t>Features</a:t>
            </a:r>
            <a:r>
              <a:rPr lang="it-IT" sz="3600" dirty="0">
                <a:latin typeface="Lucida Bright"/>
                <a:cs typeface="Calibri Light"/>
              </a:rPr>
              <a:t> – Avatar </a:t>
            </a:r>
            <a:r>
              <a:rPr lang="it-IT" sz="3600" dirty="0" err="1">
                <a:latin typeface="Lucida Bright"/>
                <a:cs typeface="Calibri Light"/>
              </a:rPr>
              <a:t>Customization</a:t>
            </a:r>
            <a:endParaRPr lang="it-IT" sz="3600" dirty="0">
              <a:latin typeface="Lucida Bright" panose="020406020505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EAAA93-B182-A810-EA0C-D4DB0E9F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0754"/>
            <a:ext cx="5808408" cy="36262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>
                <a:latin typeface="Grandview" panose="020B0502040204020203" pitchFamily="34" charset="0"/>
                <a:cs typeface="Calibri"/>
              </a:rPr>
              <a:t>Photorealistic</a:t>
            </a:r>
            <a:r>
              <a:rPr lang="it-IT" dirty="0">
                <a:latin typeface="Grandview" panose="020B0502040204020203" pitchFamily="34" charset="0"/>
                <a:cs typeface="Calibri"/>
              </a:rPr>
              <a:t> </a:t>
            </a:r>
            <a:r>
              <a:rPr lang="it-IT" dirty="0" err="1">
                <a:latin typeface="Grandview" panose="020B0502040204020203" pitchFamily="34" charset="0"/>
                <a:cs typeface="Calibri"/>
              </a:rPr>
              <a:t>avatars</a:t>
            </a:r>
            <a:r>
              <a:rPr lang="it-IT" dirty="0">
                <a:latin typeface="Grandview" panose="020B0502040204020203" pitchFamily="34" charset="0"/>
                <a:cs typeface="Calibri"/>
              </a:rPr>
              <a:t> </a:t>
            </a:r>
            <a:r>
              <a:rPr lang="it-IT" dirty="0" err="1">
                <a:latin typeface="Grandview" panose="020B0502040204020203" pitchFamily="34" charset="0"/>
                <a:cs typeface="Calibri"/>
              </a:rPr>
              <a:t>created</a:t>
            </a:r>
            <a:r>
              <a:rPr lang="it-IT" dirty="0">
                <a:latin typeface="Grandview" panose="020B0502040204020203" pitchFamily="34" charset="0"/>
                <a:cs typeface="Calibri"/>
              </a:rPr>
              <a:t> from personal photo</a:t>
            </a:r>
          </a:p>
          <a:p>
            <a:r>
              <a:rPr lang="it-IT" dirty="0" err="1">
                <a:latin typeface="Grandview" panose="020B0502040204020203" pitchFamily="34" charset="0"/>
                <a:ea typeface="+mn-lt"/>
                <a:cs typeface="+mn-lt"/>
              </a:rPr>
              <a:t>Possibility</a:t>
            </a:r>
            <a:r>
              <a:rPr lang="it-IT" dirty="0">
                <a:latin typeface="Grandview" panose="020B0502040204020203" pitchFamily="34" charset="0"/>
                <a:ea typeface="+mn-lt"/>
                <a:cs typeface="+mn-lt"/>
              </a:rPr>
              <a:t> of </a:t>
            </a:r>
            <a:r>
              <a:rPr lang="it-IT" dirty="0" err="1">
                <a:latin typeface="Grandview" panose="020B0502040204020203" pitchFamily="34" charset="0"/>
                <a:ea typeface="+mn-lt"/>
                <a:cs typeface="+mn-lt"/>
              </a:rPr>
              <a:t>customization</a:t>
            </a:r>
            <a:r>
              <a:rPr lang="it-IT" dirty="0">
                <a:latin typeface="Grandview" panose="020B0502040204020203" pitchFamily="34" charset="0"/>
                <a:ea typeface="+mn-lt"/>
                <a:cs typeface="+mn-lt"/>
              </a:rPr>
              <a:t> of </a:t>
            </a:r>
            <a:r>
              <a:rPr lang="it-IT" dirty="0" err="1">
                <a:latin typeface="Grandview" panose="020B0502040204020203" pitchFamily="34" charset="0"/>
                <a:ea typeface="+mn-lt"/>
                <a:cs typeface="+mn-lt"/>
              </a:rPr>
              <a:t>hair</a:t>
            </a:r>
            <a:r>
              <a:rPr lang="it-IT" dirty="0">
                <a:latin typeface="Grandview" panose="020B0502040204020203" pitchFamily="34" charset="0"/>
                <a:ea typeface="+mn-lt"/>
                <a:cs typeface="+mn-lt"/>
              </a:rPr>
              <a:t> styles and </a:t>
            </a:r>
            <a:r>
              <a:rPr lang="it-IT" dirty="0" err="1">
                <a:latin typeface="Grandview" panose="020B0502040204020203" pitchFamily="34" charset="0"/>
                <a:ea typeface="+mn-lt"/>
                <a:cs typeface="+mn-lt"/>
              </a:rPr>
              <a:t>facial</a:t>
            </a:r>
            <a:r>
              <a:rPr lang="it-IT" dirty="0">
                <a:latin typeface="Grandview" panose="020B0502040204020203" pitchFamily="34" charset="0"/>
                <a:ea typeface="+mn-lt"/>
                <a:cs typeface="+mn-lt"/>
              </a:rPr>
              <a:t> </a:t>
            </a:r>
            <a:r>
              <a:rPr lang="it-IT" dirty="0" err="1">
                <a:latin typeface="Grandview" panose="020B0502040204020203" pitchFamily="34" charset="0"/>
                <a:ea typeface="+mn-lt"/>
                <a:cs typeface="+mn-lt"/>
              </a:rPr>
              <a:t>expressions</a:t>
            </a:r>
            <a:endParaRPr lang="it-IT" dirty="0">
              <a:latin typeface="Grandview" panose="020B0502040204020203" pitchFamily="34" charset="0"/>
              <a:cs typeface="Calibri"/>
            </a:endParaRPr>
          </a:p>
          <a:p>
            <a:r>
              <a:rPr lang="it-IT" dirty="0">
                <a:latin typeface="Grandview" panose="020B0502040204020203" pitchFamily="34" charset="0"/>
                <a:cs typeface="Calibri"/>
              </a:rPr>
              <a:t>Ready Player Me </a:t>
            </a:r>
            <a:r>
              <a:rPr lang="it-IT" dirty="0" err="1">
                <a:latin typeface="Grandview" panose="020B0502040204020203" pitchFamily="34" charset="0"/>
                <a:cs typeface="Calibri"/>
              </a:rPr>
              <a:t>Unity</a:t>
            </a:r>
            <a:r>
              <a:rPr lang="it-IT" dirty="0">
                <a:latin typeface="Grandview" panose="020B0502040204020203" pitchFamily="34" charset="0"/>
                <a:cs typeface="Calibri"/>
              </a:rPr>
              <a:t> SDK or Avatar Maker</a:t>
            </a:r>
          </a:p>
          <a:p>
            <a:pPr marL="0" indent="0">
              <a:buNone/>
            </a:pPr>
            <a:endParaRPr lang="it-IT" dirty="0">
              <a:latin typeface="Grandview" panose="020B0502040204020203" pitchFamily="34" charset="0"/>
              <a:cs typeface="Calibri"/>
            </a:endParaRPr>
          </a:p>
          <a:p>
            <a:pPr marL="0" indent="0">
              <a:buNone/>
            </a:pPr>
            <a:endParaRPr lang="it-IT" dirty="0">
              <a:latin typeface="Grandview" panose="020B0502040204020203" pitchFamily="34" charset="0"/>
              <a:cs typeface="Calibri"/>
            </a:endParaRPr>
          </a:p>
        </p:txBody>
      </p:sp>
      <p:pic>
        <p:nvPicPr>
          <p:cNvPr id="4" name="Immagine 4" descr="Immagine che contiene donna, persona, posando, capelli&#10;&#10;Descrizione generata automaticamente">
            <a:extLst>
              <a:ext uri="{FF2B5EF4-FFF2-40B4-BE49-F238E27FC236}">
                <a16:creationId xmlns:a16="http://schemas.microsoft.com/office/drawing/2014/main" id="{7B23599B-D7E0-0A39-9F0B-C501412D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941" y="2078583"/>
            <a:ext cx="4034725" cy="391517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951CBA-D6F5-0720-6227-45A872D7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512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DD545-8516-97B7-00E1-02BFC9B3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Lucida Bright" panose="02040602050505020304" pitchFamily="18" charset="0"/>
                <a:cs typeface="Calibri Light"/>
              </a:rPr>
              <a:t>Features – 3D </a:t>
            </a:r>
            <a:r>
              <a:rPr lang="it-IT" sz="3600" dirty="0" err="1">
                <a:latin typeface="Lucida Bright" panose="02040602050505020304" pitchFamily="18" charset="0"/>
                <a:cs typeface="Calibri Light"/>
              </a:rPr>
              <a:t>Classroom</a:t>
            </a:r>
            <a:endParaRPr lang="it-IT" sz="3600" dirty="0">
              <a:latin typeface="Lucida Bright" panose="020406020505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DFC036-2EB0-C55E-AE15-74E00E115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779" y="2452431"/>
            <a:ext cx="5919021" cy="3724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Grandview" panose="020B0502040204020203" pitchFamily="34" charset="0"/>
                <a:cs typeface="Calibri"/>
              </a:rPr>
              <a:t>3D </a:t>
            </a:r>
            <a:r>
              <a:rPr lang="it-IT" dirty="0" err="1">
                <a:latin typeface="Grandview" panose="020B0502040204020203" pitchFamily="34" charset="0"/>
                <a:cs typeface="Calibri"/>
              </a:rPr>
              <a:t>classroom</a:t>
            </a:r>
            <a:r>
              <a:rPr lang="it-IT" dirty="0">
                <a:latin typeface="Grandview" panose="020B0502040204020203" pitchFamily="34" charset="0"/>
                <a:cs typeface="Calibri"/>
              </a:rPr>
              <a:t> </a:t>
            </a:r>
            <a:r>
              <a:rPr lang="it-IT" dirty="0" err="1">
                <a:latin typeface="Grandview" panose="020B0502040204020203" pitchFamily="34" charset="0"/>
                <a:cs typeface="Calibri"/>
              </a:rPr>
              <a:t>environment</a:t>
            </a:r>
            <a:r>
              <a:rPr lang="it-IT" dirty="0">
                <a:latin typeface="Grandview" panose="020B0502040204020203" pitchFamily="34" charset="0"/>
                <a:cs typeface="Calibri"/>
              </a:rPr>
              <a:t> </a:t>
            </a:r>
          </a:p>
          <a:p>
            <a:r>
              <a:rPr lang="it-IT" dirty="0">
                <a:latin typeface="Grandview" panose="020B0502040204020203" pitchFamily="34" charset="0"/>
                <a:cs typeface="Calibri"/>
              </a:rPr>
              <a:t>Interactions with </a:t>
            </a:r>
            <a:r>
              <a:rPr lang="it-IT" dirty="0" err="1">
                <a:latin typeface="Grandview" panose="020B0502040204020203" pitchFamily="34" charset="0"/>
                <a:cs typeface="Calibri"/>
              </a:rPr>
              <a:t>seats</a:t>
            </a:r>
            <a:r>
              <a:rPr lang="it-IT" dirty="0">
                <a:latin typeface="Grandview" panose="020B0502040204020203" pitchFamily="34" charset="0"/>
                <a:cs typeface="Calibri"/>
              </a:rPr>
              <a:t> and desk</a:t>
            </a:r>
          </a:p>
          <a:p>
            <a:r>
              <a:rPr lang="it-IT" dirty="0" err="1">
                <a:latin typeface="Grandview" panose="020B0502040204020203" pitchFamily="34" charset="0"/>
                <a:cs typeface="Calibri"/>
              </a:rPr>
              <a:t>Possibility</a:t>
            </a:r>
            <a:r>
              <a:rPr lang="it-IT" dirty="0">
                <a:latin typeface="Grandview" panose="020B0502040204020203" pitchFamily="34" charset="0"/>
                <a:cs typeface="Calibri"/>
              </a:rPr>
              <a:t> to focus on a </a:t>
            </a:r>
            <a:r>
              <a:rPr lang="it-IT" dirty="0" err="1">
                <a:latin typeface="Grandview" panose="020B0502040204020203" pitchFamily="34" charset="0"/>
                <a:cs typeface="Calibri"/>
              </a:rPr>
              <a:t>portion</a:t>
            </a:r>
            <a:r>
              <a:rPr lang="it-IT" dirty="0">
                <a:latin typeface="Grandview" panose="020B0502040204020203" pitchFamily="34" charset="0"/>
                <a:cs typeface="Calibri"/>
              </a:rPr>
              <a:t> of the </a:t>
            </a:r>
            <a:r>
              <a:rPr lang="it-IT" dirty="0" err="1">
                <a:latin typeface="Grandview" panose="020B0502040204020203" pitchFamily="34" charset="0"/>
                <a:cs typeface="Calibri"/>
              </a:rPr>
              <a:t>environment</a:t>
            </a:r>
            <a:endParaRPr lang="it-IT" dirty="0">
              <a:latin typeface="Grandview" panose="020B0502040204020203" pitchFamily="34" charset="0"/>
              <a:cs typeface="Calibri"/>
            </a:endParaRPr>
          </a:p>
          <a:p>
            <a:r>
              <a:rPr lang="it-IT" dirty="0" err="1">
                <a:latin typeface="Grandview"/>
                <a:cs typeface="Calibri"/>
              </a:rPr>
              <a:t>Possibility</a:t>
            </a:r>
            <a:r>
              <a:rPr lang="it-IT" dirty="0">
                <a:latin typeface="Grandview"/>
                <a:cs typeface="Calibri"/>
              </a:rPr>
              <a:t> to </a:t>
            </a:r>
            <a:r>
              <a:rPr lang="it-IT" dirty="0" err="1">
                <a:latin typeface="Grandview"/>
                <a:cs typeface="Calibri"/>
              </a:rPr>
              <a:t>change</a:t>
            </a:r>
            <a:r>
              <a:rPr lang="it-IT" dirty="0">
                <a:latin typeface="Grandview"/>
                <a:cs typeface="Calibri"/>
              </a:rPr>
              <a:t> </a:t>
            </a:r>
            <a:r>
              <a:rPr lang="it-IT" dirty="0" err="1">
                <a:latin typeface="Grandview"/>
                <a:cs typeface="Calibri"/>
              </a:rPr>
              <a:t>environment</a:t>
            </a:r>
            <a:r>
              <a:rPr lang="it-IT" dirty="0">
                <a:latin typeface="Grandview"/>
                <a:cs typeface="Calibri"/>
              </a:rPr>
              <a:t> </a:t>
            </a:r>
            <a:r>
              <a:rPr lang="it-IT" dirty="0" err="1">
                <a:latin typeface="Grandview"/>
                <a:cs typeface="Calibri"/>
              </a:rPr>
              <a:t>according</a:t>
            </a:r>
            <a:r>
              <a:rPr lang="it-IT" dirty="0">
                <a:latin typeface="Grandview"/>
                <a:cs typeface="Calibri"/>
              </a:rPr>
              <a:t> to class </a:t>
            </a:r>
            <a:r>
              <a:rPr lang="it-IT" dirty="0" err="1">
                <a:latin typeface="Grandview"/>
                <a:cs typeface="Calibri"/>
              </a:rPr>
              <a:t>subject</a:t>
            </a:r>
            <a:endParaRPr lang="it-IT" dirty="0">
              <a:latin typeface="Grandview" panose="020B0502040204020203" pitchFamily="34" charset="0"/>
              <a:cs typeface="Calibri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996C4DBE-A20B-4915-19B4-21C29DE94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87" y="2298403"/>
            <a:ext cx="3819814" cy="308792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DAB117-1476-A417-F48D-03FAA844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0F965-A396-425A-A0C1-AA008A06522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06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Breitbild</PresentationFormat>
  <Paragraphs>109</Paragraphs>
  <Slides>18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Office</vt:lpstr>
      <vt:lpstr>Metaverse Classroom AWT - Developing Metaverse Experiences</vt:lpstr>
      <vt:lpstr>Recap</vt:lpstr>
      <vt:lpstr>FIRST PRESENTATION STARTING FROM HERE</vt:lpstr>
      <vt:lpstr>Motivation</vt:lpstr>
      <vt:lpstr>Motivation </vt:lpstr>
      <vt:lpstr>Motivation </vt:lpstr>
      <vt:lpstr>Features – Webcam &amp; Microphone</vt:lpstr>
      <vt:lpstr>Features – Avatar Customization</vt:lpstr>
      <vt:lpstr>Features – 3D Classroom</vt:lpstr>
      <vt:lpstr>Features – Personal Space</vt:lpstr>
      <vt:lpstr>Features – Screen Sharing</vt:lpstr>
      <vt:lpstr> Features – Nonverbal Feedback</vt:lpstr>
      <vt:lpstr> VR – Challenges</vt:lpstr>
      <vt:lpstr> VR – Challenges</vt:lpstr>
      <vt:lpstr> VR – Challenges</vt:lpstr>
      <vt:lpstr> VR – Challenges</vt:lpstr>
      <vt:lpstr> VR – Final Words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</dc:title>
  <dc:creator>Furkan Tas</dc:creator>
  <cp:lastModifiedBy>Furkan Tas</cp:lastModifiedBy>
  <cp:revision>22</cp:revision>
  <dcterms:created xsi:type="dcterms:W3CDTF">2022-11-14T08:27:39Z</dcterms:created>
  <dcterms:modified xsi:type="dcterms:W3CDTF">2023-02-07T16:03:19Z</dcterms:modified>
</cp:coreProperties>
</file>